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50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D01BA-11E0-4D35-9BF5-A951F7DE3200}" type="datetimeFigureOut">
              <a:rPr lang="bg-BG" smtClean="0"/>
              <a:t>14.4.2011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B40F6-4B4A-4E3A-8129-71E46D891704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04506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D01BA-11E0-4D35-9BF5-A951F7DE3200}" type="datetimeFigureOut">
              <a:rPr lang="bg-BG" smtClean="0"/>
              <a:t>14.4.2011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B40F6-4B4A-4E3A-8129-71E46D891704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76395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D01BA-11E0-4D35-9BF5-A951F7DE3200}" type="datetimeFigureOut">
              <a:rPr lang="bg-BG" smtClean="0"/>
              <a:t>14.4.2011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B40F6-4B4A-4E3A-8129-71E46D891704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62602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D01BA-11E0-4D35-9BF5-A951F7DE3200}" type="datetimeFigureOut">
              <a:rPr lang="bg-BG" smtClean="0"/>
              <a:t>14.4.2011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B40F6-4B4A-4E3A-8129-71E46D891704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05718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D01BA-11E0-4D35-9BF5-A951F7DE3200}" type="datetimeFigureOut">
              <a:rPr lang="bg-BG" smtClean="0"/>
              <a:t>14.4.2011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B40F6-4B4A-4E3A-8129-71E46D891704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02966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D01BA-11E0-4D35-9BF5-A951F7DE3200}" type="datetimeFigureOut">
              <a:rPr lang="bg-BG" smtClean="0"/>
              <a:t>14.4.2011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B40F6-4B4A-4E3A-8129-71E46D891704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13038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D01BA-11E0-4D35-9BF5-A951F7DE3200}" type="datetimeFigureOut">
              <a:rPr lang="bg-BG" smtClean="0"/>
              <a:t>14.4.2011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B40F6-4B4A-4E3A-8129-71E46D891704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04928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D01BA-11E0-4D35-9BF5-A951F7DE3200}" type="datetimeFigureOut">
              <a:rPr lang="bg-BG" smtClean="0"/>
              <a:t>14.4.2011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B40F6-4B4A-4E3A-8129-71E46D891704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07853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D01BA-11E0-4D35-9BF5-A951F7DE3200}" type="datetimeFigureOut">
              <a:rPr lang="bg-BG" smtClean="0"/>
              <a:t>14.4.2011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B40F6-4B4A-4E3A-8129-71E46D891704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34428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D01BA-11E0-4D35-9BF5-A951F7DE3200}" type="datetimeFigureOut">
              <a:rPr lang="bg-BG" smtClean="0"/>
              <a:t>14.4.2011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B40F6-4B4A-4E3A-8129-71E46D891704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92217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D01BA-11E0-4D35-9BF5-A951F7DE3200}" type="datetimeFigureOut">
              <a:rPr lang="bg-BG" smtClean="0"/>
              <a:t>14.4.2011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B40F6-4B4A-4E3A-8129-71E46D891704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7753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D01BA-11E0-4D35-9BF5-A951F7DE3200}" type="datetimeFigureOut">
              <a:rPr lang="bg-BG" smtClean="0"/>
              <a:t>14.4.2011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7B40F6-4B4A-4E3A-8129-71E46D891704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9205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162671"/>
          </a:xfrm>
        </p:spPr>
        <p:txBody>
          <a:bodyPr>
            <a:noAutofit/>
          </a:bodyPr>
          <a:lstStyle/>
          <a:p>
            <a:r>
              <a:rPr lang="en-US" sz="6600" dirty="0" smtClean="0">
                <a:ln w="19050">
                  <a:solidFill>
                    <a:schemeClr val="bg1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Text with a shadow and white outline</a:t>
            </a:r>
            <a:endParaRPr lang="bg-BG" sz="6600" dirty="0">
              <a:ln w="19050">
                <a:solidFill>
                  <a:schemeClr val="bg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41774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Text with a shadow and white outline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Text with a shadow and white outline</dc:title>
  <dc:creator>Stormbreaker</dc:creator>
  <cp:lastModifiedBy>Stormbreaker</cp:lastModifiedBy>
  <cp:revision>1</cp:revision>
  <dcterms:created xsi:type="dcterms:W3CDTF">2011-04-14T10:50:03Z</dcterms:created>
  <dcterms:modified xsi:type="dcterms:W3CDTF">2011-04-14T10:51:29Z</dcterms:modified>
</cp:coreProperties>
</file>