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3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6/3/2019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6/3/2019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6/3/2019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6/3/2019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6/3/2019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6/3/2019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6/3/2019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6/3/2019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6/3/2019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6/3/2019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6/3/2019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6/3/2019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+10=25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3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4190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with decimals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When dealing with decimals, multiply through the largest place value to get rid of the decimal. Ex: 0.1 multiply by 10. If 0.14 multiply through by 100.</a:t>
                </a:r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0.4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−.05=0.3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+6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303" t="-15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26003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14</TotalTime>
  <Words>48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Cambria Math</vt:lpstr>
      <vt:lpstr>Rockwell</vt:lpstr>
      <vt:lpstr>Rockwell Condensed</vt:lpstr>
      <vt:lpstr>Wingdings</vt:lpstr>
      <vt:lpstr>Wood Type</vt:lpstr>
      <vt:lpstr>Example</vt:lpstr>
      <vt:lpstr>Example with decimals</vt:lpstr>
    </vt:vector>
  </TitlesOfParts>
  <Company>Delaware Technical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Linear Equations</dc:title>
  <dc:creator>Molli Carter</dc:creator>
  <cp:lastModifiedBy>Mohammed Saifullah</cp:lastModifiedBy>
  <cp:revision>3</cp:revision>
  <dcterms:created xsi:type="dcterms:W3CDTF">2018-04-09T14:12:31Z</dcterms:created>
  <dcterms:modified xsi:type="dcterms:W3CDTF">2019-06-03T19:03:49Z</dcterms:modified>
</cp:coreProperties>
</file>