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6" r:id="rId2"/>
    <p:sldId id="267" r:id="rId3"/>
    <p:sldId id="269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6" autoAdjust="0"/>
    <p:restoredTop sz="86478" autoAdjust="0"/>
  </p:normalViewPr>
  <p:slideViewPr>
    <p:cSldViewPr snapToGrid="0" snapToObjects="1">
      <p:cViewPr varScale="1">
        <p:scale>
          <a:sx n="74" d="100"/>
          <a:sy n="74" d="100"/>
        </p:scale>
        <p:origin x="-538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43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Urd2:Users:ralmond:classes:EDF5400:Lectures:DistrictGrades2009-2010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Advanced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Sheet1!$B$2</c:f>
              <c:numCache>
                <c:formatCode>0%</c:formatCode>
                <c:ptCount val="1"/>
                <c:pt idx="0">
                  <c:v>0.23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Proficient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Sheet1!$B$3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Basic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Sheet1!$B$4</c:f>
              <c:numCache>
                <c:formatCode>0%</c:formatCode>
                <c:ptCount val="1"/>
                <c:pt idx="0">
                  <c:v>0.28000000000000003</c:v>
                </c:pt>
              </c:numCache>
            </c:numRef>
          </c:val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Below Basic</c:v>
                </c:pt>
              </c:strCache>
            </c:strRef>
          </c:tx>
          <c:invertIfNegative val="0"/>
          <c:cat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cat>
          <c:val>
            <c:numRef>
              <c:f>Sheet1!$B$5</c:f>
              <c:numCache>
                <c:formatCode>0%</c:formatCode>
                <c:ptCount val="1"/>
                <c:pt idx="0">
                  <c:v>0.19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42740352"/>
        <c:axId val="42758528"/>
      </c:barChart>
      <c:catAx>
        <c:axId val="42740352"/>
        <c:scaling>
          <c:orientation val="minMax"/>
        </c:scaling>
        <c:delete val="1"/>
        <c:axPos val="l"/>
        <c:majorTickMark val="out"/>
        <c:minorTickMark val="none"/>
        <c:tickLblPos val="nextTo"/>
        <c:crossAx val="42758528"/>
        <c:crosses val="autoZero"/>
        <c:auto val="1"/>
        <c:lblAlgn val="ctr"/>
        <c:lblOffset val="100"/>
        <c:noMultiLvlLbl val="0"/>
      </c:catAx>
      <c:valAx>
        <c:axId val="42758528"/>
        <c:scaling>
          <c:orientation val="minMax"/>
        </c:scaling>
        <c:delete val="0"/>
        <c:axPos val="b"/>
        <c:majorGridlines/>
        <c:minorGridlines/>
        <c:numFmt formatCode="0%" sourceLinked="1"/>
        <c:majorTickMark val="out"/>
        <c:minorTickMark val="none"/>
        <c:tickLblPos val="nextTo"/>
        <c:crossAx val="42740352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Reading</c:v>
          </c:tx>
          <c:xVal>
            <c:numRef>
              <c:f>'DistrictGrades2009-2010.csv'!$C$2:$C$68</c:f>
              <c:numCache>
                <c:formatCode>General</c:formatCode>
                <c:ptCount val="67"/>
                <c:pt idx="0">
                  <c:v>69</c:v>
                </c:pt>
                <c:pt idx="1">
                  <c:v>66</c:v>
                </c:pt>
                <c:pt idx="2">
                  <c:v>71</c:v>
                </c:pt>
                <c:pt idx="3">
                  <c:v>62</c:v>
                </c:pt>
                <c:pt idx="4">
                  <c:v>79</c:v>
                </c:pt>
                <c:pt idx="5">
                  <c:v>68</c:v>
                </c:pt>
                <c:pt idx="6">
                  <c:v>76</c:v>
                </c:pt>
                <c:pt idx="7">
                  <c:v>72</c:v>
                </c:pt>
                <c:pt idx="8">
                  <c:v>72</c:v>
                </c:pt>
                <c:pt idx="9">
                  <c:v>74</c:v>
                </c:pt>
                <c:pt idx="10">
                  <c:v>69</c:v>
                </c:pt>
                <c:pt idx="11">
                  <c:v>68</c:v>
                </c:pt>
                <c:pt idx="12">
                  <c:v>64</c:v>
                </c:pt>
                <c:pt idx="13">
                  <c:v>61</c:v>
                </c:pt>
                <c:pt idx="14">
                  <c:v>67</c:v>
                </c:pt>
                <c:pt idx="15">
                  <c:v>63</c:v>
                </c:pt>
                <c:pt idx="16">
                  <c:v>63</c:v>
                </c:pt>
                <c:pt idx="17">
                  <c:v>69</c:v>
                </c:pt>
                <c:pt idx="18">
                  <c:v>64</c:v>
                </c:pt>
                <c:pt idx="19">
                  <c:v>46</c:v>
                </c:pt>
                <c:pt idx="20">
                  <c:v>80</c:v>
                </c:pt>
                <c:pt idx="21">
                  <c:v>66</c:v>
                </c:pt>
                <c:pt idx="22">
                  <c:v>71</c:v>
                </c:pt>
                <c:pt idx="23">
                  <c:v>47</c:v>
                </c:pt>
                <c:pt idx="24">
                  <c:v>61</c:v>
                </c:pt>
                <c:pt idx="25">
                  <c:v>59</c:v>
                </c:pt>
                <c:pt idx="26">
                  <c:v>69</c:v>
                </c:pt>
                <c:pt idx="27">
                  <c:v>63</c:v>
                </c:pt>
                <c:pt idx="28">
                  <c:v>66</c:v>
                </c:pt>
                <c:pt idx="29">
                  <c:v>65</c:v>
                </c:pt>
                <c:pt idx="30">
                  <c:v>70</c:v>
                </c:pt>
                <c:pt idx="31">
                  <c:v>66</c:v>
                </c:pt>
                <c:pt idx="32">
                  <c:v>47</c:v>
                </c:pt>
                <c:pt idx="33">
                  <c:v>65</c:v>
                </c:pt>
                <c:pt idx="34">
                  <c:v>67</c:v>
                </c:pt>
                <c:pt idx="35">
                  <c:v>70</c:v>
                </c:pt>
                <c:pt idx="36">
                  <c:v>72</c:v>
                </c:pt>
                <c:pt idx="37">
                  <c:v>65</c:v>
                </c:pt>
                <c:pt idx="38">
                  <c:v>67</c:v>
                </c:pt>
                <c:pt idx="39">
                  <c:v>49</c:v>
                </c:pt>
                <c:pt idx="40">
                  <c:v>65</c:v>
                </c:pt>
                <c:pt idx="41">
                  <c:v>65</c:v>
                </c:pt>
                <c:pt idx="42">
                  <c:v>77</c:v>
                </c:pt>
                <c:pt idx="43">
                  <c:v>74</c:v>
                </c:pt>
                <c:pt idx="44">
                  <c:v>75</c:v>
                </c:pt>
                <c:pt idx="45">
                  <c:v>78</c:v>
                </c:pt>
                <c:pt idx="46">
                  <c:v>61</c:v>
                </c:pt>
                <c:pt idx="47">
                  <c:v>67</c:v>
                </c:pt>
                <c:pt idx="48">
                  <c:v>62</c:v>
                </c:pt>
                <c:pt idx="49">
                  <c:v>69</c:v>
                </c:pt>
                <c:pt idx="50">
                  <c:v>68</c:v>
                </c:pt>
                <c:pt idx="51">
                  <c:v>67</c:v>
                </c:pt>
                <c:pt idx="52">
                  <c:v>61</c:v>
                </c:pt>
                <c:pt idx="53">
                  <c:v>58</c:v>
                </c:pt>
                <c:pt idx="54">
                  <c:v>80</c:v>
                </c:pt>
                <c:pt idx="55">
                  <c:v>61</c:v>
                </c:pt>
                <c:pt idx="56">
                  <c:v>79</c:v>
                </c:pt>
                <c:pt idx="57">
                  <c:v>76</c:v>
                </c:pt>
                <c:pt idx="58">
                  <c:v>78</c:v>
                </c:pt>
                <c:pt idx="59">
                  <c:v>71</c:v>
                </c:pt>
                <c:pt idx="60">
                  <c:v>58</c:v>
                </c:pt>
                <c:pt idx="61">
                  <c:v>63</c:v>
                </c:pt>
                <c:pt idx="62">
                  <c:v>69</c:v>
                </c:pt>
                <c:pt idx="63">
                  <c:v>69</c:v>
                </c:pt>
                <c:pt idx="64">
                  <c:v>75</c:v>
                </c:pt>
                <c:pt idx="65">
                  <c:v>72</c:v>
                </c:pt>
                <c:pt idx="66">
                  <c:v>69</c:v>
                </c:pt>
              </c:numCache>
            </c:numRef>
          </c:xVal>
          <c:yVal>
            <c:numRef>
              <c:f>'DistrictGrades2009-2010.csv'!$X$2:$X$68</c:f>
              <c:numCache>
                <c:formatCode>General</c:formatCode>
                <c:ptCount val="67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  <c:pt idx="17">
                  <c:v>1</c:v>
                </c:pt>
                <c:pt idx="18">
                  <c:v>1</c:v>
                </c:pt>
                <c:pt idx="19">
                  <c:v>1</c:v>
                </c:pt>
                <c:pt idx="20">
                  <c:v>1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1</c:v>
                </c:pt>
                <c:pt idx="25">
                  <c:v>1</c:v>
                </c:pt>
                <c:pt idx="26">
                  <c:v>1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  <c:pt idx="36">
                  <c:v>1</c:v>
                </c:pt>
                <c:pt idx="37">
                  <c:v>1</c:v>
                </c:pt>
                <c:pt idx="38">
                  <c:v>1</c:v>
                </c:pt>
                <c:pt idx="39">
                  <c:v>1</c:v>
                </c:pt>
                <c:pt idx="40">
                  <c:v>1</c:v>
                </c:pt>
                <c:pt idx="41">
                  <c:v>1</c:v>
                </c:pt>
                <c:pt idx="42">
                  <c:v>1</c:v>
                </c:pt>
                <c:pt idx="43">
                  <c:v>1</c:v>
                </c:pt>
                <c:pt idx="44">
                  <c:v>1</c:v>
                </c:pt>
                <c:pt idx="45">
                  <c:v>1</c:v>
                </c:pt>
                <c:pt idx="46">
                  <c:v>1</c:v>
                </c:pt>
                <c:pt idx="47">
                  <c:v>1</c:v>
                </c:pt>
                <c:pt idx="48">
                  <c:v>1</c:v>
                </c:pt>
                <c:pt idx="49">
                  <c:v>1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  <c:pt idx="55">
                  <c:v>1</c:v>
                </c:pt>
                <c:pt idx="56">
                  <c:v>1</c:v>
                </c:pt>
                <c:pt idx="57">
                  <c:v>1</c:v>
                </c:pt>
                <c:pt idx="58">
                  <c:v>1</c:v>
                </c:pt>
                <c:pt idx="59">
                  <c:v>1</c:v>
                </c:pt>
                <c:pt idx="60">
                  <c:v>1</c:v>
                </c:pt>
                <c:pt idx="61">
                  <c:v>1</c:v>
                </c:pt>
                <c:pt idx="62">
                  <c:v>1</c:v>
                </c:pt>
                <c:pt idx="63">
                  <c:v>1</c:v>
                </c:pt>
                <c:pt idx="64">
                  <c:v>1</c:v>
                </c:pt>
                <c:pt idx="65">
                  <c:v>1</c:v>
                </c:pt>
                <c:pt idx="66">
                  <c:v>1</c:v>
                </c:pt>
              </c:numCache>
            </c:numRef>
          </c:yVal>
          <c:smooth val="0"/>
        </c:ser>
        <c:ser>
          <c:idx val="1"/>
          <c:order val="1"/>
          <c:tx>
            <c:v>Math</c:v>
          </c:tx>
          <c:xVal>
            <c:numRef>
              <c:f>'DistrictGrades2009-2010.csv'!$D$2:$D$68</c:f>
              <c:numCache>
                <c:formatCode>General</c:formatCode>
                <c:ptCount val="67"/>
                <c:pt idx="0">
                  <c:v>74</c:v>
                </c:pt>
                <c:pt idx="1">
                  <c:v>75</c:v>
                </c:pt>
                <c:pt idx="2">
                  <c:v>76</c:v>
                </c:pt>
                <c:pt idx="3">
                  <c:v>65</c:v>
                </c:pt>
                <c:pt idx="4">
                  <c:v>84</c:v>
                </c:pt>
                <c:pt idx="5">
                  <c:v>76</c:v>
                </c:pt>
                <c:pt idx="6">
                  <c:v>81</c:v>
                </c:pt>
                <c:pt idx="7">
                  <c:v>80</c:v>
                </c:pt>
                <c:pt idx="8">
                  <c:v>79</c:v>
                </c:pt>
                <c:pt idx="9">
                  <c:v>80</c:v>
                </c:pt>
                <c:pt idx="10">
                  <c:v>72</c:v>
                </c:pt>
                <c:pt idx="11">
                  <c:v>71</c:v>
                </c:pt>
                <c:pt idx="12">
                  <c:v>71</c:v>
                </c:pt>
                <c:pt idx="13">
                  <c:v>70</c:v>
                </c:pt>
                <c:pt idx="14">
                  <c:v>74</c:v>
                </c:pt>
                <c:pt idx="15">
                  <c:v>69</c:v>
                </c:pt>
                <c:pt idx="16">
                  <c:v>68</c:v>
                </c:pt>
                <c:pt idx="17">
                  <c:v>72</c:v>
                </c:pt>
                <c:pt idx="18">
                  <c:v>68</c:v>
                </c:pt>
                <c:pt idx="19">
                  <c:v>58</c:v>
                </c:pt>
                <c:pt idx="20">
                  <c:v>86</c:v>
                </c:pt>
                <c:pt idx="21">
                  <c:v>75</c:v>
                </c:pt>
                <c:pt idx="22">
                  <c:v>77</c:v>
                </c:pt>
                <c:pt idx="23">
                  <c:v>49</c:v>
                </c:pt>
                <c:pt idx="24">
                  <c:v>69</c:v>
                </c:pt>
                <c:pt idx="25">
                  <c:v>70</c:v>
                </c:pt>
                <c:pt idx="26">
                  <c:v>74</c:v>
                </c:pt>
                <c:pt idx="27">
                  <c:v>69</c:v>
                </c:pt>
                <c:pt idx="28">
                  <c:v>73</c:v>
                </c:pt>
                <c:pt idx="29">
                  <c:v>70</c:v>
                </c:pt>
                <c:pt idx="30">
                  <c:v>73</c:v>
                </c:pt>
                <c:pt idx="31">
                  <c:v>74</c:v>
                </c:pt>
                <c:pt idx="32">
                  <c:v>47</c:v>
                </c:pt>
                <c:pt idx="33">
                  <c:v>74</c:v>
                </c:pt>
                <c:pt idx="34">
                  <c:v>72</c:v>
                </c:pt>
                <c:pt idx="35">
                  <c:v>74</c:v>
                </c:pt>
                <c:pt idx="36">
                  <c:v>77</c:v>
                </c:pt>
                <c:pt idx="37">
                  <c:v>74</c:v>
                </c:pt>
                <c:pt idx="38">
                  <c:v>69</c:v>
                </c:pt>
                <c:pt idx="39">
                  <c:v>53</c:v>
                </c:pt>
                <c:pt idx="40">
                  <c:v>69</c:v>
                </c:pt>
                <c:pt idx="41">
                  <c:v>73</c:v>
                </c:pt>
                <c:pt idx="42">
                  <c:v>83</c:v>
                </c:pt>
                <c:pt idx="43">
                  <c:v>79</c:v>
                </c:pt>
                <c:pt idx="44">
                  <c:v>81</c:v>
                </c:pt>
                <c:pt idx="45">
                  <c:v>84</c:v>
                </c:pt>
                <c:pt idx="46">
                  <c:v>70</c:v>
                </c:pt>
                <c:pt idx="47">
                  <c:v>72</c:v>
                </c:pt>
                <c:pt idx="48">
                  <c:v>66</c:v>
                </c:pt>
                <c:pt idx="49">
                  <c:v>78</c:v>
                </c:pt>
                <c:pt idx="50">
                  <c:v>71</c:v>
                </c:pt>
                <c:pt idx="51">
                  <c:v>71</c:v>
                </c:pt>
                <c:pt idx="52">
                  <c:v>67</c:v>
                </c:pt>
                <c:pt idx="53">
                  <c:v>66</c:v>
                </c:pt>
                <c:pt idx="54">
                  <c:v>86</c:v>
                </c:pt>
                <c:pt idx="55">
                  <c:v>66</c:v>
                </c:pt>
                <c:pt idx="56">
                  <c:v>83</c:v>
                </c:pt>
                <c:pt idx="57">
                  <c:v>82</c:v>
                </c:pt>
                <c:pt idx="58">
                  <c:v>83</c:v>
                </c:pt>
                <c:pt idx="59">
                  <c:v>80</c:v>
                </c:pt>
                <c:pt idx="60">
                  <c:v>64</c:v>
                </c:pt>
                <c:pt idx="61">
                  <c:v>70</c:v>
                </c:pt>
                <c:pt idx="62">
                  <c:v>74</c:v>
                </c:pt>
                <c:pt idx="63">
                  <c:v>72</c:v>
                </c:pt>
                <c:pt idx="64">
                  <c:v>80</c:v>
                </c:pt>
                <c:pt idx="65">
                  <c:v>78</c:v>
                </c:pt>
                <c:pt idx="66">
                  <c:v>72</c:v>
                </c:pt>
              </c:numCache>
            </c:numRef>
          </c:xVal>
          <c:yVal>
            <c:numRef>
              <c:f>'DistrictGrades2009-2010.csv'!$Y$2:$Y$68</c:f>
              <c:numCache>
                <c:formatCode>General</c:formatCode>
                <c:ptCount val="67"/>
                <c:pt idx="0">
                  <c:v>2</c:v>
                </c:pt>
                <c:pt idx="1">
                  <c:v>2</c:v>
                </c:pt>
                <c:pt idx="2">
                  <c:v>2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2</c:v>
                </c:pt>
                <c:pt idx="11">
                  <c:v>2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2</c:v>
                </c:pt>
                <c:pt idx="18">
                  <c:v>2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2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2</c:v>
                </c:pt>
                <c:pt idx="35">
                  <c:v>2</c:v>
                </c:pt>
                <c:pt idx="36">
                  <c:v>2</c:v>
                </c:pt>
                <c:pt idx="37">
                  <c:v>2</c:v>
                </c:pt>
                <c:pt idx="38">
                  <c:v>2</c:v>
                </c:pt>
                <c:pt idx="39">
                  <c:v>2</c:v>
                </c:pt>
                <c:pt idx="40">
                  <c:v>2</c:v>
                </c:pt>
                <c:pt idx="41">
                  <c:v>2</c:v>
                </c:pt>
                <c:pt idx="42">
                  <c:v>2</c:v>
                </c:pt>
                <c:pt idx="43">
                  <c:v>2</c:v>
                </c:pt>
                <c:pt idx="44">
                  <c:v>2</c:v>
                </c:pt>
                <c:pt idx="45">
                  <c:v>2</c:v>
                </c:pt>
                <c:pt idx="46">
                  <c:v>2</c:v>
                </c:pt>
                <c:pt idx="47">
                  <c:v>2</c:v>
                </c:pt>
                <c:pt idx="48">
                  <c:v>2</c:v>
                </c:pt>
                <c:pt idx="49">
                  <c:v>2</c:v>
                </c:pt>
                <c:pt idx="50">
                  <c:v>2</c:v>
                </c:pt>
                <c:pt idx="51">
                  <c:v>2</c:v>
                </c:pt>
                <c:pt idx="52">
                  <c:v>2</c:v>
                </c:pt>
                <c:pt idx="53">
                  <c:v>2</c:v>
                </c:pt>
                <c:pt idx="54">
                  <c:v>2</c:v>
                </c:pt>
                <c:pt idx="55">
                  <c:v>2</c:v>
                </c:pt>
                <c:pt idx="56">
                  <c:v>2</c:v>
                </c:pt>
                <c:pt idx="57">
                  <c:v>2</c:v>
                </c:pt>
                <c:pt idx="58">
                  <c:v>2</c:v>
                </c:pt>
                <c:pt idx="59">
                  <c:v>2</c:v>
                </c:pt>
                <c:pt idx="60">
                  <c:v>2</c:v>
                </c:pt>
                <c:pt idx="61">
                  <c:v>2</c:v>
                </c:pt>
                <c:pt idx="62">
                  <c:v>2</c:v>
                </c:pt>
                <c:pt idx="63">
                  <c:v>2</c:v>
                </c:pt>
                <c:pt idx="64">
                  <c:v>2</c:v>
                </c:pt>
                <c:pt idx="65">
                  <c:v>2</c:v>
                </c:pt>
                <c:pt idx="66">
                  <c:v>2</c:v>
                </c:pt>
              </c:numCache>
            </c:numRef>
          </c:yVal>
          <c:smooth val="0"/>
        </c:ser>
        <c:ser>
          <c:idx val="2"/>
          <c:order val="2"/>
          <c:tx>
            <c:v>Writing</c:v>
          </c:tx>
          <c:xVal>
            <c:numRef>
              <c:f>'DistrictGrades2009-2010.csv'!$E$2:$E$68</c:f>
              <c:numCache>
                <c:formatCode>General</c:formatCode>
                <c:ptCount val="67"/>
                <c:pt idx="0">
                  <c:v>88</c:v>
                </c:pt>
                <c:pt idx="1">
                  <c:v>82</c:v>
                </c:pt>
                <c:pt idx="2">
                  <c:v>79</c:v>
                </c:pt>
                <c:pt idx="3">
                  <c:v>83</c:v>
                </c:pt>
                <c:pt idx="4">
                  <c:v>88</c:v>
                </c:pt>
                <c:pt idx="5">
                  <c:v>91</c:v>
                </c:pt>
                <c:pt idx="6">
                  <c:v>83</c:v>
                </c:pt>
                <c:pt idx="7">
                  <c:v>88</c:v>
                </c:pt>
                <c:pt idx="8">
                  <c:v>87</c:v>
                </c:pt>
                <c:pt idx="9">
                  <c:v>86</c:v>
                </c:pt>
                <c:pt idx="10">
                  <c:v>86</c:v>
                </c:pt>
                <c:pt idx="11">
                  <c:v>85</c:v>
                </c:pt>
                <c:pt idx="12">
                  <c:v>88</c:v>
                </c:pt>
                <c:pt idx="13">
                  <c:v>77</c:v>
                </c:pt>
                <c:pt idx="14">
                  <c:v>82</c:v>
                </c:pt>
                <c:pt idx="15">
                  <c:v>86</c:v>
                </c:pt>
                <c:pt idx="16">
                  <c:v>83</c:v>
                </c:pt>
                <c:pt idx="17">
                  <c:v>88</c:v>
                </c:pt>
                <c:pt idx="18">
                  <c:v>80</c:v>
                </c:pt>
                <c:pt idx="19">
                  <c:v>79</c:v>
                </c:pt>
                <c:pt idx="20">
                  <c:v>86</c:v>
                </c:pt>
                <c:pt idx="21">
                  <c:v>78</c:v>
                </c:pt>
                <c:pt idx="22">
                  <c:v>80</c:v>
                </c:pt>
                <c:pt idx="23">
                  <c:v>66</c:v>
                </c:pt>
                <c:pt idx="24">
                  <c:v>76</c:v>
                </c:pt>
                <c:pt idx="25">
                  <c:v>78</c:v>
                </c:pt>
                <c:pt idx="26">
                  <c:v>86</c:v>
                </c:pt>
                <c:pt idx="27">
                  <c:v>85</c:v>
                </c:pt>
                <c:pt idx="28">
                  <c:v>90</c:v>
                </c:pt>
                <c:pt idx="29">
                  <c:v>79</c:v>
                </c:pt>
                <c:pt idx="30">
                  <c:v>88</c:v>
                </c:pt>
                <c:pt idx="31">
                  <c:v>81</c:v>
                </c:pt>
                <c:pt idx="32">
                  <c:v>68</c:v>
                </c:pt>
                <c:pt idx="33">
                  <c:v>83</c:v>
                </c:pt>
                <c:pt idx="34">
                  <c:v>84</c:v>
                </c:pt>
                <c:pt idx="35">
                  <c:v>87</c:v>
                </c:pt>
                <c:pt idx="36">
                  <c:v>84</c:v>
                </c:pt>
                <c:pt idx="37">
                  <c:v>79</c:v>
                </c:pt>
                <c:pt idx="38">
                  <c:v>80</c:v>
                </c:pt>
                <c:pt idx="39">
                  <c:v>75</c:v>
                </c:pt>
                <c:pt idx="40">
                  <c:v>83</c:v>
                </c:pt>
                <c:pt idx="41">
                  <c:v>84</c:v>
                </c:pt>
                <c:pt idx="42">
                  <c:v>91</c:v>
                </c:pt>
                <c:pt idx="43">
                  <c:v>85</c:v>
                </c:pt>
                <c:pt idx="44">
                  <c:v>89</c:v>
                </c:pt>
                <c:pt idx="45">
                  <c:v>87</c:v>
                </c:pt>
                <c:pt idx="46">
                  <c:v>78</c:v>
                </c:pt>
                <c:pt idx="47">
                  <c:v>85</c:v>
                </c:pt>
                <c:pt idx="48">
                  <c:v>87</c:v>
                </c:pt>
                <c:pt idx="49">
                  <c:v>90</c:v>
                </c:pt>
                <c:pt idx="50">
                  <c:v>84</c:v>
                </c:pt>
                <c:pt idx="51">
                  <c:v>87</c:v>
                </c:pt>
                <c:pt idx="52">
                  <c:v>85</c:v>
                </c:pt>
                <c:pt idx="53">
                  <c:v>85</c:v>
                </c:pt>
                <c:pt idx="54">
                  <c:v>90</c:v>
                </c:pt>
                <c:pt idx="55">
                  <c:v>85</c:v>
                </c:pt>
                <c:pt idx="56">
                  <c:v>87</c:v>
                </c:pt>
                <c:pt idx="57">
                  <c:v>89</c:v>
                </c:pt>
                <c:pt idx="58">
                  <c:v>89</c:v>
                </c:pt>
                <c:pt idx="59">
                  <c:v>89</c:v>
                </c:pt>
                <c:pt idx="60">
                  <c:v>76</c:v>
                </c:pt>
                <c:pt idx="61">
                  <c:v>78</c:v>
                </c:pt>
                <c:pt idx="62">
                  <c:v>89</c:v>
                </c:pt>
                <c:pt idx="63">
                  <c:v>85</c:v>
                </c:pt>
                <c:pt idx="64">
                  <c:v>80</c:v>
                </c:pt>
                <c:pt idx="65">
                  <c:v>84</c:v>
                </c:pt>
                <c:pt idx="66">
                  <c:v>77</c:v>
                </c:pt>
              </c:numCache>
            </c:numRef>
          </c:xVal>
          <c:yVal>
            <c:numRef>
              <c:f>'DistrictGrades2009-2010.csv'!$Z$2:$Z$68</c:f>
              <c:numCache>
                <c:formatCode>General</c:formatCode>
                <c:ptCount val="67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  <c:pt idx="10">
                  <c:v>3</c:v>
                </c:pt>
                <c:pt idx="11">
                  <c:v>3</c:v>
                </c:pt>
                <c:pt idx="12">
                  <c:v>3</c:v>
                </c:pt>
                <c:pt idx="13">
                  <c:v>3</c:v>
                </c:pt>
                <c:pt idx="14">
                  <c:v>3</c:v>
                </c:pt>
                <c:pt idx="15">
                  <c:v>3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3</c:v>
                </c:pt>
                <c:pt idx="31">
                  <c:v>3</c:v>
                </c:pt>
                <c:pt idx="32">
                  <c:v>3</c:v>
                </c:pt>
                <c:pt idx="33">
                  <c:v>3</c:v>
                </c:pt>
                <c:pt idx="34">
                  <c:v>3</c:v>
                </c:pt>
                <c:pt idx="35">
                  <c:v>3</c:v>
                </c:pt>
                <c:pt idx="36">
                  <c:v>3</c:v>
                </c:pt>
                <c:pt idx="37">
                  <c:v>3</c:v>
                </c:pt>
                <c:pt idx="38">
                  <c:v>3</c:v>
                </c:pt>
                <c:pt idx="39">
                  <c:v>3</c:v>
                </c:pt>
                <c:pt idx="40">
                  <c:v>3</c:v>
                </c:pt>
                <c:pt idx="41">
                  <c:v>3</c:v>
                </c:pt>
                <c:pt idx="42">
                  <c:v>3</c:v>
                </c:pt>
                <c:pt idx="43">
                  <c:v>3</c:v>
                </c:pt>
                <c:pt idx="44">
                  <c:v>3</c:v>
                </c:pt>
                <c:pt idx="45">
                  <c:v>3</c:v>
                </c:pt>
                <c:pt idx="46">
                  <c:v>3</c:v>
                </c:pt>
                <c:pt idx="47">
                  <c:v>3</c:v>
                </c:pt>
                <c:pt idx="48">
                  <c:v>3</c:v>
                </c:pt>
                <c:pt idx="49">
                  <c:v>3</c:v>
                </c:pt>
                <c:pt idx="50">
                  <c:v>3</c:v>
                </c:pt>
                <c:pt idx="51">
                  <c:v>3</c:v>
                </c:pt>
                <c:pt idx="52">
                  <c:v>3</c:v>
                </c:pt>
                <c:pt idx="53">
                  <c:v>3</c:v>
                </c:pt>
                <c:pt idx="54">
                  <c:v>3</c:v>
                </c:pt>
                <c:pt idx="55">
                  <c:v>3</c:v>
                </c:pt>
                <c:pt idx="56">
                  <c:v>3</c:v>
                </c:pt>
                <c:pt idx="57">
                  <c:v>3</c:v>
                </c:pt>
                <c:pt idx="58">
                  <c:v>3</c:v>
                </c:pt>
                <c:pt idx="59">
                  <c:v>3</c:v>
                </c:pt>
                <c:pt idx="60">
                  <c:v>3</c:v>
                </c:pt>
                <c:pt idx="61">
                  <c:v>3</c:v>
                </c:pt>
                <c:pt idx="62">
                  <c:v>3</c:v>
                </c:pt>
                <c:pt idx="63">
                  <c:v>3</c:v>
                </c:pt>
                <c:pt idx="64">
                  <c:v>3</c:v>
                </c:pt>
                <c:pt idx="65">
                  <c:v>3</c:v>
                </c:pt>
                <c:pt idx="66">
                  <c:v>3</c:v>
                </c:pt>
              </c:numCache>
            </c:numRef>
          </c:yVal>
          <c:smooth val="0"/>
        </c:ser>
        <c:ser>
          <c:idx val="3"/>
          <c:order val="3"/>
          <c:tx>
            <c:v>Science</c:v>
          </c:tx>
          <c:xVal>
            <c:numRef>
              <c:f>'DistrictGrades2009-2010.csv'!$F$2:$F$68</c:f>
              <c:numCache>
                <c:formatCode>General</c:formatCode>
                <c:ptCount val="67"/>
                <c:pt idx="0">
                  <c:v>53</c:v>
                </c:pt>
                <c:pt idx="1">
                  <c:v>44</c:v>
                </c:pt>
                <c:pt idx="2">
                  <c:v>52</c:v>
                </c:pt>
                <c:pt idx="3">
                  <c:v>42</c:v>
                </c:pt>
                <c:pt idx="4">
                  <c:v>64</c:v>
                </c:pt>
                <c:pt idx="5">
                  <c:v>47</c:v>
                </c:pt>
                <c:pt idx="6">
                  <c:v>52</c:v>
                </c:pt>
                <c:pt idx="7">
                  <c:v>53</c:v>
                </c:pt>
                <c:pt idx="8">
                  <c:v>54</c:v>
                </c:pt>
                <c:pt idx="9">
                  <c:v>55</c:v>
                </c:pt>
                <c:pt idx="10">
                  <c:v>46</c:v>
                </c:pt>
                <c:pt idx="11">
                  <c:v>43</c:v>
                </c:pt>
                <c:pt idx="12">
                  <c:v>41</c:v>
                </c:pt>
                <c:pt idx="13">
                  <c:v>35</c:v>
                </c:pt>
                <c:pt idx="14">
                  <c:v>48</c:v>
                </c:pt>
                <c:pt idx="15">
                  <c:v>48</c:v>
                </c:pt>
                <c:pt idx="16">
                  <c:v>45</c:v>
                </c:pt>
                <c:pt idx="17">
                  <c:v>46</c:v>
                </c:pt>
                <c:pt idx="18">
                  <c:v>45</c:v>
                </c:pt>
                <c:pt idx="19">
                  <c:v>22</c:v>
                </c:pt>
                <c:pt idx="20">
                  <c:v>69</c:v>
                </c:pt>
                <c:pt idx="21">
                  <c:v>38</c:v>
                </c:pt>
                <c:pt idx="22">
                  <c:v>48</c:v>
                </c:pt>
                <c:pt idx="23">
                  <c:v>27</c:v>
                </c:pt>
                <c:pt idx="24">
                  <c:v>38</c:v>
                </c:pt>
                <c:pt idx="25">
                  <c:v>33</c:v>
                </c:pt>
                <c:pt idx="26">
                  <c:v>49</c:v>
                </c:pt>
                <c:pt idx="27">
                  <c:v>40</c:v>
                </c:pt>
                <c:pt idx="28">
                  <c:v>50</c:v>
                </c:pt>
                <c:pt idx="29">
                  <c:v>44</c:v>
                </c:pt>
                <c:pt idx="30">
                  <c:v>49</c:v>
                </c:pt>
                <c:pt idx="31">
                  <c:v>49</c:v>
                </c:pt>
                <c:pt idx="32">
                  <c:v>18</c:v>
                </c:pt>
                <c:pt idx="33">
                  <c:v>39</c:v>
                </c:pt>
                <c:pt idx="34">
                  <c:v>48</c:v>
                </c:pt>
                <c:pt idx="35">
                  <c:v>47</c:v>
                </c:pt>
                <c:pt idx="36">
                  <c:v>55</c:v>
                </c:pt>
                <c:pt idx="37">
                  <c:v>51</c:v>
                </c:pt>
                <c:pt idx="38">
                  <c:v>44</c:v>
                </c:pt>
                <c:pt idx="39">
                  <c:v>26</c:v>
                </c:pt>
                <c:pt idx="40">
                  <c:v>44</c:v>
                </c:pt>
                <c:pt idx="41">
                  <c:v>45</c:v>
                </c:pt>
                <c:pt idx="42">
                  <c:v>60</c:v>
                </c:pt>
                <c:pt idx="43">
                  <c:v>58</c:v>
                </c:pt>
                <c:pt idx="44">
                  <c:v>53</c:v>
                </c:pt>
                <c:pt idx="45">
                  <c:v>63</c:v>
                </c:pt>
                <c:pt idx="46">
                  <c:v>39</c:v>
                </c:pt>
                <c:pt idx="47">
                  <c:v>47</c:v>
                </c:pt>
                <c:pt idx="48">
                  <c:v>41</c:v>
                </c:pt>
                <c:pt idx="49">
                  <c:v>56</c:v>
                </c:pt>
                <c:pt idx="50">
                  <c:v>47</c:v>
                </c:pt>
                <c:pt idx="51">
                  <c:v>46</c:v>
                </c:pt>
                <c:pt idx="52">
                  <c:v>40</c:v>
                </c:pt>
                <c:pt idx="53">
                  <c:v>36</c:v>
                </c:pt>
                <c:pt idx="54">
                  <c:v>65</c:v>
                </c:pt>
                <c:pt idx="55">
                  <c:v>41</c:v>
                </c:pt>
                <c:pt idx="56">
                  <c:v>61</c:v>
                </c:pt>
                <c:pt idx="57">
                  <c:v>59</c:v>
                </c:pt>
                <c:pt idx="58">
                  <c:v>62</c:v>
                </c:pt>
                <c:pt idx="59">
                  <c:v>57</c:v>
                </c:pt>
                <c:pt idx="60">
                  <c:v>42</c:v>
                </c:pt>
                <c:pt idx="61">
                  <c:v>37</c:v>
                </c:pt>
                <c:pt idx="62">
                  <c:v>46</c:v>
                </c:pt>
                <c:pt idx="63">
                  <c:v>53</c:v>
                </c:pt>
                <c:pt idx="64">
                  <c:v>61</c:v>
                </c:pt>
                <c:pt idx="65">
                  <c:v>52</c:v>
                </c:pt>
                <c:pt idx="66">
                  <c:v>42</c:v>
                </c:pt>
              </c:numCache>
            </c:numRef>
          </c:xVal>
          <c:yVal>
            <c:numRef>
              <c:f>'DistrictGrades2009-2010.csv'!$AA$2:$AA$68</c:f>
              <c:numCache>
                <c:formatCode>General</c:formatCode>
                <c:ptCount val="67"/>
                <c:pt idx="0">
                  <c:v>4</c:v>
                </c:pt>
                <c:pt idx="1">
                  <c:v>4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  <c:pt idx="10">
                  <c:v>4</c:v>
                </c:pt>
                <c:pt idx="11">
                  <c:v>4</c:v>
                </c:pt>
                <c:pt idx="12">
                  <c:v>4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4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4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4</c:v>
                </c:pt>
                <c:pt idx="27">
                  <c:v>4</c:v>
                </c:pt>
                <c:pt idx="28">
                  <c:v>4</c:v>
                </c:pt>
                <c:pt idx="29">
                  <c:v>4</c:v>
                </c:pt>
                <c:pt idx="30">
                  <c:v>4</c:v>
                </c:pt>
                <c:pt idx="31">
                  <c:v>4</c:v>
                </c:pt>
                <c:pt idx="32">
                  <c:v>4</c:v>
                </c:pt>
                <c:pt idx="33">
                  <c:v>4</c:v>
                </c:pt>
                <c:pt idx="34">
                  <c:v>4</c:v>
                </c:pt>
                <c:pt idx="35">
                  <c:v>4</c:v>
                </c:pt>
                <c:pt idx="36">
                  <c:v>4</c:v>
                </c:pt>
                <c:pt idx="37">
                  <c:v>4</c:v>
                </c:pt>
                <c:pt idx="38">
                  <c:v>4</c:v>
                </c:pt>
                <c:pt idx="39">
                  <c:v>4</c:v>
                </c:pt>
                <c:pt idx="40">
                  <c:v>4</c:v>
                </c:pt>
                <c:pt idx="41">
                  <c:v>4</c:v>
                </c:pt>
                <c:pt idx="42">
                  <c:v>4</c:v>
                </c:pt>
                <c:pt idx="43">
                  <c:v>4</c:v>
                </c:pt>
                <c:pt idx="44">
                  <c:v>4</c:v>
                </c:pt>
                <c:pt idx="45">
                  <c:v>4</c:v>
                </c:pt>
                <c:pt idx="46">
                  <c:v>4</c:v>
                </c:pt>
                <c:pt idx="47">
                  <c:v>4</c:v>
                </c:pt>
                <c:pt idx="48">
                  <c:v>4</c:v>
                </c:pt>
                <c:pt idx="49">
                  <c:v>4</c:v>
                </c:pt>
                <c:pt idx="50">
                  <c:v>4</c:v>
                </c:pt>
                <c:pt idx="51">
                  <c:v>4</c:v>
                </c:pt>
                <c:pt idx="52">
                  <c:v>4</c:v>
                </c:pt>
                <c:pt idx="53">
                  <c:v>4</c:v>
                </c:pt>
                <c:pt idx="54">
                  <c:v>4</c:v>
                </c:pt>
                <c:pt idx="55">
                  <c:v>4</c:v>
                </c:pt>
                <c:pt idx="56">
                  <c:v>4</c:v>
                </c:pt>
                <c:pt idx="57">
                  <c:v>4</c:v>
                </c:pt>
                <c:pt idx="58">
                  <c:v>4</c:v>
                </c:pt>
                <c:pt idx="59">
                  <c:v>4</c:v>
                </c:pt>
                <c:pt idx="60">
                  <c:v>4</c:v>
                </c:pt>
                <c:pt idx="61">
                  <c:v>4</c:v>
                </c:pt>
                <c:pt idx="62">
                  <c:v>4</c:v>
                </c:pt>
                <c:pt idx="63">
                  <c:v>4</c:v>
                </c:pt>
                <c:pt idx="64">
                  <c:v>4</c:v>
                </c:pt>
                <c:pt idx="65">
                  <c:v>4</c:v>
                </c:pt>
                <c:pt idx="66">
                  <c:v>4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99897344"/>
        <c:axId val="99899264"/>
      </c:scatterChart>
      <c:valAx>
        <c:axId val="9989734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2000"/>
                  <a:t>% of students meeting high standards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9899264"/>
        <c:crosses val="autoZero"/>
        <c:crossBetween val="midCat"/>
      </c:valAx>
      <c:valAx>
        <c:axId val="9989926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99897344"/>
        <c:crosses val="autoZero"/>
        <c:crossBetween val="midCat"/>
      </c:valAx>
    </c:plotArea>
    <c:legend>
      <c:legendPos val="r"/>
      <c:layout/>
      <c:overlay val="0"/>
      <c:txPr>
        <a:bodyPr/>
        <a:lstStyle/>
        <a:p>
          <a:pPr>
            <a:defRPr sz="16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1C112D-863C-B244-832D-E7B916B7DEF8}" type="datetimeFigureOut">
              <a:rPr lang="en-US" smtClean="0"/>
              <a:pPr/>
              <a:t>2012-09-03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4E87-2C33-9042-871A-C32412CC29B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30335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E60DE7-F9E9-ED46-8540-29C7A37E15EA}" type="datetimeFigureOut">
              <a:rPr lang="en-US" smtClean="0"/>
              <a:pPr/>
              <a:t>2012-09-03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1980AD-6923-504A-AD0A-38469FC088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22353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EDF 5400 Fall 2011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Lecture 4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6852F-A756-194A-B6C8-532A3BF13487}" type="slidenum">
              <a:rPr lang="en-US" smtClean="0"/>
              <a:pPr/>
              <a:t>‹#›</a:t>
            </a:fld>
            <a:r>
              <a:rPr lang="en-US" dirty="0" smtClean="0"/>
              <a:t>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Ordinal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following two slides were made using Excel to produce the charts.  When opened in Impress, the charts are distorted in such a way that they loose </a:t>
            </a:r>
            <a:r>
              <a:rPr lang="en-US" smtClean="0"/>
              <a:t>their meaning.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Cumulative Frequencies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457200" y="2049102"/>
          <a:ext cx="8229600" cy="2123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9476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Number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Percentage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Cumulative</a:t>
                      </a:r>
                    </a:p>
                    <a:p>
                      <a:r>
                        <a:rPr lang="en-US" dirty="0" smtClean="0"/>
                        <a:t>Percentile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Below Basic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315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</a:t>
                      </a:r>
                      <a:r>
                        <a:rPr lang="en-US" baseline="0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19 %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Basic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28</a:t>
                      </a:r>
                      <a:r>
                        <a:rPr lang="en-US" baseline="0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47 %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Proficient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502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</a:t>
                      </a:r>
                      <a:r>
                        <a:rPr lang="en-US" baseline="0" dirty="0" smtClean="0"/>
                        <a:t>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77 %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Advanced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378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23 %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100 %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457200" y="4141496"/>
          <a:ext cx="8229600" cy="2214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1417638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NCLB Status data for Hogwarts Academy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Dot Plot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EDF 5400 Fall 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Lecture 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E6852F-A756-194A-B6C8-532A3BF13487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7" name="Chart 6"/>
          <p:cNvGraphicFramePr/>
          <p:nvPr/>
        </p:nvGraphicFramePr>
        <p:xfrm>
          <a:off x="838199" y="2057400"/>
          <a:ext cx="7604081" cy="39167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838199" y="1417638"/>
            <a:ext cx="76040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Students meeting standards within each district by subject for 67 Florida School districts (2009-2010 data)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38199" y="5974144"/>
            <a:ext cx="78486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Source: Florida Department of Education, http://</a:t>
            </a:r>
            <a:r>
              <a:rPr lang="en-US" dirty="0" err="1" smtClean="0"/>
              <a:t>schoolgrades.fldoe.org</a:t>
            </a:r>
            <a:r>
              <a:rPr lang="en-US" dirty="0" smtClean="0"/>
              <a:t>/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1985</TotalTime>
  <Words>131</Words>
  <Application>Microsoft Office PowerPoint</Application>
  <PresentationFormat>On-screen Show (4:3)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Ordinal Data</vt:lpstr>
      <vt:lpstr>Cumulative Frequencies</vt:lpstr>
      <vt:lpstr>Dot Plot</vt:lpstr>
    </vt:vector>
  </TitlesOfParts>
  <Company>ETS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Distributional Shape</dc:title>
  <dc:creator>Russell Almond</dc:creator>
  <cp:lastModifiedBy>Russell Almond</cp:lastModifiedBy>
  <cp:revision>77</cp:revision>
  <cp:lastPrinted>2011-09-07T15:57:33Z</cp:lastPrinted>
  <dcterms:created xsi:type="dcterms:W3CDTF">2012-01-11T14:56:51Z</dcterms:created>
  <dcterms:modified xsi:type="dcterms:W3CDTF">2012-09-03T18:49:14Z</dcterms:modified>
</cp:coreProperties>
</file>