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sldIdLst>
    <p:sldId id="256" r:id="rId2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89" d="100"/>
          <a:sy n="89" d="100"/>
        </p:scale>
        <p:origin x="96" y="31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8913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4053" y="306639"/>
            <a:ext cx="7452658" cy="11132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053" y="1533187"/>
            <a:ext cx="7452658" cy="36543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061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EDCA146E-F800-5487-4E8E-91EACAA3098B}"/>
              </a:ext>
            </a:extLst>
          </p:cNvPr>
          <p:cNvGrpSpPr/>
          <p:nvPr/>
        </p:nvGrpSpPr>
        <p:grpSpPr>
          <a:xfrm rot="2700000">
            <a:off x="720000" y="1080000"/>
            <a:ext cx="2880000" cy="2879527"/>
            <a:chOff x="720000" y="1080000"/>
            <a:chExt cx="2880000" cy="2879527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D59B257D-D0B1-7304-C363-C5DB0373CDD4}"/>
                </a:ext>
              </a:extLst>
            </p:cNvPr>
            <p:cNvSpPr/>
            <p:nvPr/>
          </p:nvSpPr>
          <p:spPr>
            <a:xfrm>
              <a:off x="720000" y="1080000"/>
              <a:ext cx="1080000" cy="719527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9B3ED05-87A6-B0AB-1D87-79F33FA66D8A}"/>
                </a:ext>
              </a:extLst>
            </p:cNvPr>
            <p:cNvSpPr/>
            <p:nvPr/>
          </p:nvSpPr>
          <p:spPr>
            <a:xfrm>
              <a:off x="2520000" y="3240000"/>
              <a:ext cx="1080000" cy="719527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Connector: Elbow 6">
              <a:extLst>
                <a:ext uri="{FF2B5EF4-FFF2-40B4-BE49-F238E27FC236}">
                  <a16:creationId xmlns:a16="http://schemas.microsoft.com/office/drawing/2014/main" id="{8FB9192C-2AEE-5714-D614-7B0EFF9268F1}"/>
                </a:ext>
              </a:extLst>
            </p:cNvPr>
            <p:cNvCxnSpPr>
              <a:stCxn id="5" idx="0"/>
              <a:endCxn id="2" idx="2"/>
            </p:cNvCxnSpPr>
            <p:nvPr/>
          </p:nvCxnSpPr>
          <p:spPr>
            <a:xfrm rot="16200000" flipV="1">
              <a:off x="1439764" y="1619764"/>
              <a:ext cx="1440473" cy="1800000"/>
            </a:xfrm>
            <a:prstGeom prst="bentConnector3">
              <a:avLst>
                <a:gd name="adj1" fmla="val 24848"/>
              </a:avLst>
            </a:prstGeom>
            <a:ln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" name="Picture 10">
            <a:extLst>
              <a:ext uri="{FF2B5EF4-FFF2-40B4-BE49-F238E27FC236}">
                <a16:creationId xmlns:a16="http://schemas.microsoft.com/office/drawing/2014/main" id="{338A17D4-1E3E-2103-8A4B-9CFF78CB6B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8545" y="479319"/>
            <a:ext cx="1673352" cy="4093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836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5BE51DD-FEFD-41BD-BC9A-87613D50E9A8}" vid="{4E03261A-CC9A-42E9-97D1-CB20A6695C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Quer24x16</Template>
  <TotalTime>5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Regina Henschel</cp:lastModifiedBy>
  <cp:revision>2</cp:revision>
  <dcterms:created xsi:type="dcterms:W3CDTF">2023-10-22T20:57:31Z</dcterms:created>
  <dcterms:modified xsi:type="dcterms:W3CDTF">2023-10-22T21:03:16Z</dcterms:modified>
</cp:coreProperties>
</file>