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6A57-BC1E-4191-A45A-24995025C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Mesh theme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E18DE-364B-46A8-8F4B-7E1721572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Test running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0884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2B57-2718-4969-88C2-0183CEA9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running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1CBC-EEC9-4D96-AC06-EDD34C72C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Libreoffice</a:t>
            </a:r>
            <a:r>
              <a:rPr lang="en-US" dirty="0"/>
              <a:t> 6.1</a:t>
            </a:r>
          </a:p>
          <a:p>
            <a:r>
              <a:rPr lang="en-US" dirty="0"/>
              <a:t>Made by </a:t>
            </a:r>
            <a:r>
              <a:rPr lang="en-US" dirty="0" err="1"/>
              <a:t>Powerpoint</a:t>
            </a:r>
            <a:r>
              <a:rPr lang="en-US" dirty="0"/>
              <a:t> 2019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79942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</TotalTime>
  <Words>12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Mesh</vt:lpstr>
      <vt:lpstr>Mesh theme</vt:lpstr>
      <vt:lpstr>Test running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Mesh theme</dc:title>
  <dc:creator>Daniel Yunus</dc:creator>
  <cp:lastModifiedBy>Daniel Yunus</cp:lastModifiedBy>
  <cp:revision>1</cp:revision>
  <dcterms:created xsi:type="dcterms:W3CDTF">2018-10-27T09:38:35Z</dcterms:created>
  <dcterms:modified xsi:type="dcterms:W3CDTF">2018-10-27T09:42:12Z</dcterms:modified>
</cp:coreProperties>
</file>