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flip="none" rotWithShape="1">
          <a:gsLst>
            <a:gs pos="0">
              <a:srgbClr val="B1DDFF"/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2AED8E5B-0D98-4FE1-9B26-D1041E3A89F9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9CD-DA3A-463F-AFEF-A68838A6859B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2A925-E007-46C2-84AB-35EE10DCAD39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2DCB-466C-4061-8D51-D3254DD77FA1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bg2">
                <a:tint val="80000"/>
                <a:shade val="100000"/>
                <a:satMod val="300000"/>
              </a:schemeClr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642357F-39F6-401C-9FF8-3072724998F3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B09B-D413-414E-B13F-B1984CD8FF65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F992-55E7-4B2D-A6F1-8C9243CBFE1B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110-BAA6-4256-A2E5-BB66A47D261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892-3343-4E4E-B81B-70A099359AD2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2F85-D33A-46AF-9088-5A7400C1018E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rgbClr val="969696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EB3A624-F501-46A9-B8CA-4949E24E27C8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lang="en-US" sz="1000" kern="1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0C4D3C1-679D-44D8-8A9C-D402CE4EF569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32528-C274-4F66-9AEE-A676F77CCC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Savon theme</a:t>
            </a:r>
            <a:endParaRPr lang="id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0D7193-C3E8-4DFB-847F-ECBB3FC97D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October 2018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86004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9CE4F-ADE4-4E6D-B2FE-A5605C37F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running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3321F-4D75-4740-9DB9-98DE885B3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Slide transition in LibreOffice</a:t>
            </a:r>
          </a:p>
          <a:p>
            <a:r>
              <a:rPr lang="en-US" dirty="0"/>
              <a:t>Made by PowerPoint 2019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47759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373545"/>
      </a:dk2>
      <a:lt2>
        <a:srgbClr val="BCD0E0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6793CD"/>
      </a:accent6>
      <a:hlink>
        <a:srgbClr val="6B9F25"/>
      </a:hlink>
      <a:folHlink>
        <a:srgbClr val="9F6715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913DB040-6816-4415-960D-8178C78575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2</TotalTime>
  <Words>14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Century Gothic</vt:lpstr>
      <vt:lpstr>Savon</vt:lpstr>
      <vt:lpstr>Savon theme</vt:lpstr>
      <vt:lpstr>Test running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Savon theme</dc:title>
  <dc:creator>Daniel Yunus</dc:creator>
  <cp:lastModifiedBy>Daniel Yunus</cp:lastModifiedBy>
  <cp:revision>1</cp:revision>
  <dcterms:created xsi:type="dcterms:W3CDTF">2018-10-27T16:24:13Z</dcterms:created>
  <dcterms:modified xsi:type="dcterms:W3CDTF">2018-10-27T16:27:13Z</dcterms:modified>
</cp:coreProperties>
</file>