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8640763" cy="57594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27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1" d="100"/>
          <a:sy n="91" d="100"/>
        </p:scale>
        <p:origin x="144" y="72"/>
      </p:cViewPr>
      <p:guideLst>
        <p:guide orient="horz" pos="1814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37771492662735867"/>
          <c:y val="0.16990258447463213"/>
          <c:w val="0.4985525136987729"/>
          <c:h val="0.66475053476678625"/>
        </c:manualLayout>
      </c:layout>
      <c:pieChart>
        <c:varyColors val="1"/>
        <c:ser>
          <c:idx val="0"/>
          <c:order val="0"/>
          <c:tx>
            <c:v>Sales</c:v>
          </c:tx>
          <c:dPt>
            <c:idx val="0"/>
            <c:bubble3D val="0"/>
            <c:spPr>
              <a:solidFill>
                <a:srgbClr val="FFFF00"/>
              </a:solidFill>
              <a:ln w="19080">
                <a:solidFill>
                  <a:srgbClr val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0-01FB-49B9-B7E6-818182E8AC76}"/>
              </c:ext>
            </c:extLst>
          </c:dPt>
          <c:dPt>
            <c:idx val="1"/>
            <c:bubble3D val="0"/>
            <c:spPr>
              <a:solidFill>
                <a:srgbClr val="0000FF"/>
              </a:solidFill>
              <a:ln w="19080">
                <a:solidFill>
                  <a:srgbClr val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01FB-49B9-B7E6-818182E8AC76}"/>
              </c:ext>
            </c:extLst>
          </c:dPt>
          <c:dLbls>
            <c:dLbl>
              <c:idx val="0"/>
              <c:numFmt formatCode="0.0%" sourceLinked="0"/>
              <c:spPr>
                <a:noFill/>
                <a:ln w="19050">
                  <a:solidFill>
                    <a:srgbClr val="FF0000"/>
                  </a:solidFill>
                </a:ln>
                <a:effectLst/>
              </c:spPr>
              <c:txPr>
                <a:bodyPr wrap="none" lIns="38100" tIns="19050" rIns="38100" bIns="19050" anchor="ctr">
                  <a:spAutoFit/>
                </a:bodyPr>
                <a:lstStyle/>
                <a:p>
                  <a:pPr>
                    <a:defRPr sz="4000" b="0" baseline="0">
                      <a:solidFill>
                        <a:srgbClr val="404040"/>
                      </a:solidFill>
                      <a:latin typeface="Calibri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01FB-49B9-B7E6-818182E8AC76}"/>
                </c:ext>
              </c:extLst>
            </c:dLbl>
            <c:dLbl>
              <c:idx val="1"/>
              <c:numFmt formatCode="0.0%" sourceLinked="0"/>
              <c:spPr>
                <a:noFill/>
                <a:ln w="19050">
                  <a:solidFill>
                    <a:srgbClr val="FF0000"/>
                  </a:solidFill>
                </a:ln>
                <a:effectLst/>
              </c:spPr>
              <c:txPr>
                <a:bodyPr wrap="none" lIns="38100" tIns="19050" rIns="38100" bIns="19050" anchor="ctr">
                  <a:spAutoFit/>
                </a:bodyPr>
                <a:lstStyle/>
                <a:p>
                  <a:pPr>
                    <a:defRPr sz="4000" b="0" baseline="0">
                      <a:solidFill>
                        <a:srgbClr val="404040"/>
                      </a:solidFill>
                      <a:latin typeface="Calibri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01FB-49B9-B7E6-818182E8AC76}"/>
                </c:ext>
              </c:extLst>
            </c:dLbl>
            <c:spPr>
              <a:noFill/>
              <a:ln w="19050">
                <a:solidFill>
                  <a:srgbClr val="FF0000"/>
                </a:solidFill>
              </a:ln>
              <a:effectLst/>
            </c:spPr>
            <c:txPr>
              <a:bodyPr wrap="none" lIns="38100" tIns="19050" rIns="38100" bIns="19050" anchor="ctr">
                <a:spAutoFit/>
              </a:bodyPr>
              <a:lstStyle/>
              <a:p>
                <a:pPr>
                  <a:defRPr sz="4000" b="0" baseline="0">
                    <a:solidFill>
                      <a:srgbClr val="404040"/>
                    </a:solidFill>
                    <a:latin typeface="Calibri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Lit>
              <c:ptCount val="2"/>
              <c:pt idx="0">
                <c:v>Tom</c:v>
              </c:pt>
              <c:pt idx="1">
                <c:v>Anne</c:v>
              </c:pt>
            </c:strLit>
          </c:cat>
          <c:val>
            <c:numLit>
              <c:formatCode>General</c:formatCode>
              <c:ptCount val="2"/>
              <c:pt idx="0">
                <c:v>7</c:v>
              </c:pt>
              <c:pt idx="1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04-5ECC-45AB-B233-EF0E1CB3F7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</c:spPr>
    </c:plotArea>
    <c:plotVisOnly val="1"/>
    <c:dispBlanksAs val="gap"/>
    <c:showDLblsOverMax val="0"/>
  </c:chart>
  <c:spPr>
    <a:noFill/>
    <a:ln w="12600">
      <a:solidFill>
        <a:srgbClr val="000000"/>
      </a:solidFill>
      <a:prstDash val="solid"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B9F6D22-DDAE-4460-B5DD-92350528A93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F99E7F-9355-4B6D-8093-644E89F5ED12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E93FE-C773-4FF4-B994-E408DD84AD50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B104BA-3080-4692-A021-51FD326331EC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93074DC2-CB07-428F-9DE0-965E3D05D289}" type="slidenum">
              <a:t>‹#›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706690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56C07A-4039-4EB0-8DBC-120B406204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504B8F-8A0E-4558-86BC-906B7518EE6E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C32AB6FE-64A6-41D3-96ED-E0CAF8CED093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733F0B-2089-42B8-8F79-D78CAEBEB133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B4C4A8-E1B9-4DD3-B31E-B91D80CCF7A9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72C6CE-DC36-497D-B579-904E038022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BA39F059-57B0-4A8C-AC52-A8C0EDEE73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75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97423-15CF-447F-BC55-B0A84810C1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B11BADC-4001-4383-95FD-62E33681B852}" type="slidenum">
              <a:t>1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E472E8-5350-4FD9-964D-D61B695351F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73113" y="812800"/>
            <a:ext cx="601345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60435D-7D10-4624-8A7A-D3616B5C14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B683D-9FB4-4F36-A43B-FE7555AF9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00" y="942975"/>
            <a:ext cx="6481763" cy="200501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A4B100-17F9-4D70-AFE9-FFFB0CD75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0" y="3025775"/>
            <a:ext cx="6481763" cy="13890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80416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D500F-E485-4938-A4A0-C6C8FD2AA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320ACF-7948-4AD9-8849-62D2AC713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297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A19453-599A-445F-A1E4-61DAAA5FFB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264275" y="230188"/>
            <a:ext cx="1943100" cy="445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B8C3A7-BE32-4567-B390-27F2A33F3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1800" y="230188"/>
            <a:ext cx="5680075" cy="445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769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C3F2F-AB0E-4C08-843B-27EF3919B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8E3B8-8555-4D38-8FE0-F30F88CC0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1293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F45E0-771F-4EEF-A0C0-2A3B30948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963" y="1435100"/>
            <a:ext cx="7453312" cy="23971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53762-505D-460C-A892-980AD85F4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8963" y="3854450"/>
            <a:ext cx="7453312" cy="12604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6379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6552F-F556-4590-902F-218F84854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F3721-2FB5-4DF4-A699-2A26B369A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800" y="1347788"/>
            <a:ext cx="3811588" cy="3340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FB40B-F4F5-473D-A54B-DF3C42BFA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95788" y="1347788"/>
            <a:ext cx="3811587" cy="3340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2706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057B1-AC45-4FA5-ADFD-907D95DC3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313" y="306388"/>
            <a:ext cx="7453312" cy="1112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241FA-D22B-4EB0-8FD1-DE013B52F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5313" y="1411288"/>
            <a:ext cx="3656012" cy="692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964BE-15E5-4C60-8C43-756F049A0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5313" y="2103438"/>
            <a:ext cx="3656012" cy="309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45F589-72CF-48A7-B63E-A72E8531EC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75150" y="1411288"/>
            <a:ext cx="3673475" cy="692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B24053-85E4-471A-A8EA-AF2E2B8441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75150" y="2103438"/>
            <a:ext cx="3673475" cy="309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37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36929-4D34-4E03-BDAE-12922E61A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164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437300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41E7D-6D25-430B-87DA-1C52F7DDB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313" y="384175"/>
            <a:ext cx="2786062" cy="13430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7CE64-1644-4948-97D3-C35989417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3475" y="828675"/>
            <a:ext cx="4375150" cy="4094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3DCD36-0BDE-4D16-8394-0DE88D139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5313" y="1727200"/>
            <a:ext cx="2786062" cy="3201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6861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DFCEF-FC03-426D-B0DE-E43B66F11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313" y="384175"/>
            <a:ext cx="2786062" cy="13430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116111-8E6E-4D5F-9929-B2233D8FA3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73475" y="828675"/>
            <a:ext cx="4375150" cy="40941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3EE044-291D-48C3-8AA5-82976E26B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5313" y="1727200"/>
            <a:ext cx="2786062" cy="3201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9882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E2005A-C5F8-4F23-A5CD-34D04B59D3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79FFED-0ED5-472B-BD06-6E6EE396AE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2000" y="1347480"/>
            <a:ext cx="7776000" cy="333971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en-US" sz="235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5CDE32C-D8D6-4A04-B28E-BCA54252EFC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0000"/>
          </a:blip>
          <a:stretch>
            <a:fillRect/>
          </a:stretch>
        </p:blipFill>
        <p:spPr>
          <a:xfrm>
            <a:off x="712221" y="712409"/>
            <a:ext cx="5773412" cy="43346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E3015E6-0DE9-421A-AE75-AD148428DEE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0000"/>
          </a:blip>
          <a:stretch>
            <a:fillRect/>
          </a:stretch>
        </p:blipFill>
        <p:spPr>
          <a:xfrm>
            <a:off x="712221" y="712409"/>
            <a:ext cx="5773412" cy="4334632"/>
          </a:xfrm>
          <a:prstGeom prst="rect">
            <a:avLst/>
          </a:prstGeom>
        </p:spPr>
      </p:pic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B55EF635-A603-4ACA-BDC3-FC0A40AA62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2635834"/>
              </p:ext>
            </p:extLst>
          </p:nvPr>
        </p:nvGraphicFramePr>
        <p:xfrm>
          <a:off x="720000" y="720000"/>
          <a:ext cx="5759640" cy="4319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5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Liberation Sans</vt:lpstr>
      <vt:lpstr>Liberation Serif</vt:lpstr>
      <vt:lpstr>Blank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20</cp:revision>
  <dcterms:created xsi:type="dcterms:W3CDTF">2020-08-13T16:10:16Z</dcterms:created>
  <dcterms:modified xsi:type="dcterms:W3CDTF">2020-08-16T15:34:40Z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r8>0</vt:r8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r8>0</vt:r8>
  </property>
  <property fmtid="{D5CDD505-2E9C-101B-9397-08002B2CF9AE}" pid="7" name="Notes">
    <vt:r8>0</vt:r8>
  </property>
  <property fmtid="{D5CDD505-2E9C-101B-9397-08002B2CF9AE}" pid="8" name="PresentationFormat">
    <vt:lpwstr>Custom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r8>1</vt:r8>
  </property>
</Properties>
</file>