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58" y="34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70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49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5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05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1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79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5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427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5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6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6DA46-1D7D-4300-A920-6ECD3ED308FE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F60A4-7930-49C1-8217-0F9FB0166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8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d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544457" y="2185079"/>
            <a:ext cx="1456646" cy="1456646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663700" y="2060575"/>
            <a:ext cx="3238500" cy="1628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play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01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with </a:t>
            </a:r>
            <a:r>
              <a:rPr lang="en-US" dirty="0" smtClean="0"/>
              <a:t>slide, delay 1.5 sec, repeat 2x</a:t>
            </a:r>
            <a:endParaRPr lang="en-US" dirty="0"/>
          </a:p>
        </p:txBody>
      </p:sp>
      <p:pic>
        <p:nvPicPr>
          <p:cNvPr id="5" name="tad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062185" y="2512785"/>
            <a:ext cx="1456646" cy="145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54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repeatCount="200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</Words>
  <Application>Microsoft Office PowerPoint</Application>
  <PresentationFormat>Widescreen</PresentationFormat>
  <Paragraphs>2</Paragraphs>
  <Slides>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Start with slide, delay 1.5 sec, repeat 2x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</dc:creator>
  <cp:lastModifiedBy>luke</cp:lastModifiedBy>
  <cp:revision>3</cp:revision>
  <dcterms:created xsi:type="dcterms:W3CDTF">2018-10-13T19:46:32Z</dcterms:created>
  <dcterms:modified xsi:type="dcterms:W3CDTF">2018-10-19T01:16:41Z</dcterms:modified>
</cp:coreProperties>
</file>