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clrMru>
    <a:srgbClr val="FFFF00"/>
    <a:srgbClr val="0000FF"/>
    <a:srgbClr val="EBE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 horzBarState="maximized">
    <p:restoredLeft sz="17.973%" autoAdjust="0"/>
    <p:restoredTop sz="94.66%"/>
  </p:normalViewPr>
  <p:slideViewPr>
    <p:cSldViewPr snapToGrid="0" showGuides="1">
      <p:cViewPr varScale="1">
        <p:scale>
          <a:sx n="60" d="100"/>
          <a:sy n="60" d="100"/>
        </p:scale>
        <p:origin x="38" y="619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purl.oclc.org/ooxml/officeDocument/relationships/slide" Target="slides/slide2.xml"/><Relationship Id="rId7" Type="http://purl.oclc.org/ooxml/officeDocument/relationships/tableStyles" Target="tableStyles.xml"/><Relationship Id="rId2" Type="http://purl.oclc.org/ooxml/officeDocument/relationships/slide" Target="slides/slide1.xml"/><Relationship Id="rId1" Type="http://purl.oclc.org/ooxml/officeDocument/relationships/slideMaster" Target="slideMasters/slideMaster1.xml"/><Relationship Id="rId6" Type="http://purl.oclc.org/ooxml/officeDocument/relationships/theme" Target="theme/theme1.xml"/><Relationship Id="rId5" Type="http://purl.oclc.org/ooxml/officeDocument/relationships/viewProps" Target="viewProps.xml"/><Relationship Id="rId4" Type="http://purl.oclc.org/ooxml/officeDocument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06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purl.oclc.org/ooxml/officeDocument/relationships/theme" Target="../theme/theme1.xml"/><Relationship Id="rId1" Type="http://purl.oclc.org/ooxml/officeDocument/relationships/slideLayout" Target="../slideLayouts/slideLayout1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Pr>
        <a:solidFill>
          <a:srgbClr val="EBE7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64E8BE-63F3-4B6F-8B6B-0304EE66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FD718-90D9-4E9B-B15C-8F90ED027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30106-72C6-41C6-84D9-B319F714B4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31FD8CA5-BA4A-4C82-B09B-2FE529FF15C3}" type="datetimeFigureOut">
              <a:rPr lang="en-US" smtClean="0"/>
              <a:t>05-Dec-18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83A26-41A2-45FC-932B-7D9B35042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F73A6-DA20-4B1D-BC6F-5B2B194751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7CC6F6DE-A03E-42E0-B6B5-21419F981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12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purl.oclc.org/ooxml/officeDocument/relationships/image" Target="../media/image1.png"/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6661A2E-689C-4837-83CD-D47423DA346C}"/>
              </a:ext>
            </a:extLst>
          </p:cNvPr>
          <p:cNvSpPr/>
          <p:nvPr/>
        </p:nvSpPr>
        <p:spPr>
          <a:xfrm>
            <a:off x="500000" y="500000"/>
            <a:ext cx="4000000" cy="2000000"/>
          </a:xfrm>
          <a:custGeom>
            <a:avLst/>
            <a:gdLst/>
            <a:ahLst/>
            <a:cxnLst/>
            <a:rect l="l" t="t" r="r" b="b"/>
            <a:pathLst>
              <a:path w="3000000" h="1500000">
                <a:moveTo>
                  <a:pt x="hc" y="0"/>
                </a:moveTo>
                <a:lnTo>
                  <a:pt x="0" y="vc"/>
                </a:lnTo>
                <a:lnTo>
                  <a:pt x="3000000" y="1500000"/>
                </a:lnTo>
                <a:close/>
              </a:path>
            </a:pathLst>
          </a:cu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A1F1E87-F985-4169-B6D6-B28DFF702E14}"/>
              </a:ext>
            </a:extLst>
          </p:cNvPr>
          <p:cNvSpPr/>
          <p:nvPr/>
        </p:nvSpPr>
        <p:spPr>
          <a:xfrm>
            <a:off x="500000" y="500000"/>
            <a:ext cx="3995928" cy="20025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96402"/>
      </p:ext>
    </p:extLst>
  </p:cSld>
  <p:clrMapOvr>
    <a:masterClrMapping/>
  </p:clrMapOvr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chemeClr val="bg1">
            <a:lumMod val="50%"/>
            <a:lumOff val="50%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9C162E-04C8-4A87-BD16-51C0A70B9A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61" y="434189"/>
            <a:ext cx="6020640" cy="392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671839"/>
      </p:ext>
    </p:extLst>
  </p:cSld>
  <p:clrMapOvr>
    <a:masterClrMapping/>
  </p:clrMapOvr>
</p:sld>
</file>

<file path=ppt/theme/theme1.xml><?xml version="1.0" encoding="utf-8"?>
<a:theme xmlns:a="http://purl.oclc.org/ooxml/drawingml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95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4</cp:revision>
  <dcterms:created xsi:type="dcterms:W3CDTF">2018-12-04T17:37:30Z</dcterms:created>
  <dcterms:modified xsi:type="dcterms:W3CDTF">2018-12-05T13:07:52Z</dcterms:modified>
</cp:coreProperties>
</file>