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188ACCBB-AB4E-C0BE-CA73-846062A81C77}"/>
              </a:ext>
            </a:extLst>
          </p:cNvPr>
          <p:cNvSpPr/>
          <p:nvPr/>
        </p:nvSpPr>
        <p:spPr>
          <a:xfrm>
            <a:off x="2529017" y="988542"/>
            <a:ext cx="2759676" cy="2759676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2023-09-12T18:55:06Z</dcterms:created>
  <dcterms:modified xsi:type="dcterms:W3CDTF">2023-09-12T19:06:23Z</dcterms:modified>
</cp:coreProperties>
</file>