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5026" r:id="rId1"/>
  </p:sldMasterIdLst>
  <p:notesMasterIdLst>
    <p:notesMasterId r:id="rId3"/>
  </p:notesMasterIdLst>
  <p:sldIdLst>
    <p:sldId id="27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ção sem Título" id="{60BF7EB5-C0BD-4DF2-9361-001CE732336A}">
          <p14:sldIdLst>
            <p14:sldId id="27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0BF85A1-CB00-4BF5-8D20-884271181B67}" v="20" dt="2023-10-03T20:15:50.07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25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7A9176-D47E-4016-8328-77109392A3F3}" type="datetimeFigureOut">
              <a:rPr lang="pt-BR" smtClean="0"/>
              <a:t>03/10/2023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FC3B28-2C6C-47D4-97A2-1377B2269C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10302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7FB532-06C3-A802-77E2-5246AF4440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3B41AD6-36E6-B816-2E0A-9FF6B03410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DC7A309-05A0-C95B-F8D2-2B660D5B27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BE67-1A08-434C-835E-7D4B17852F4B}" type="datetime1">
              <a:rPr lang="pt-BR" smtClean="0"/>
              <a:t>03/10/2023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7F4CBF2-4CF9-195F-A9DB-B3235186A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0052FE2-4A20-DCB1-49BE-EA4F5FF50B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26307-392C-4B9C-B34C-55173FF7BD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8181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C6F5F6-505C-2898-ADDC-B73B5F1DF5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3D0CB3D-6C23-8DD3-679E-41514E377A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849A5B2-1D38-1A89-267C-E7BAD7A53E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24DCC-7A12-4FDF-AAF1-5CE4323254DC}" type="datetime1">
              <a:rPr lang="pt-BR" smtClean="0"/>
              <a:t>03/10/2023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AC66347-4B61-E0C0-C6C1-5B06D6DA6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9E28780-D529-1BBA-65FE-AE93A20C16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26307-392C-4B9C-B34C-55173FF7BD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77420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BDCDF02-5E99-A465-FB78-4013788198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8225E70F-424B-11A2-11E8-1F019002AF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12ECFFC-2633-1786-6064-192796C5CA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FB4B6-2CE6-4B73-9D9D-9AC46A6091DF}" type="datetime1">
              <a:rPr lang="pt-BR" smtClean="0"/>
              <a:t>03/10/2023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D91FCC9-E5C1-3A0C-37C7-4D696896B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228C379-8626-B128-7469-97C340778E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26307-392C-4B9C-B34C-55173FF7BD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92364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FA6904-8268-45EE-5352-40E32C4C0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0409279-F108-DF64-66E0-4E696CCF72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BC3FFBE-281E-A23B-D195-01AF4A83E3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154CA-4F90-4C84-9DFD-8AE430A97C50}" type="datetime1">
              <a:rPr lang="pt-BR" smtClean="0"/>
              <a:t>03/10/2023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B8F7643-0975-3917-789B-CA02A2FA3B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316CE7F-E3D8-852C-DACF-7D558C89B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26307-392C-4B9C-B34C-55173FF7BD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13474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DBC8B8-0392-B024-E49F-EF49DE10E8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FD1F77F-4827-1304-6E13-F46BCA857F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DBF8902-9239-744C-DA3C-5CD7E988C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F4D28-5C1A-4A04-98CF-988EEA348131}" type="datetime1">
              <a:rPr lang="pt-BR" smtClean="0"/>
              <a:t>03/10/2023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CD912CC-9A64-1898-2AAD-B757BA89A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3218DB1-41E9-DBEC-8001-A31FF9895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26307-392C-4B9C-B34C-55173FF7BD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5002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7DFAC99-1E5D-A17C-F073-3679C47DF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2349706-EA97-C237-7DFA-340AC0DAE4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B9B2C513-5797-C9F3-A1E6-CEAFEFC2A9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F425184-2ABF-826A-9BFE-A2376E5DF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D62A3-45ED-488D-A1D8-2E7F1879A2E7}" type="datetime1">
              <a:rPr lang="pt-BR" smtClean="0"/>
              <a:t>03/10/2023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D839951-90B7-CCE5-3874-219CB28A5F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6DD57E1-1236-54AB-5006-BB1AC1314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26307-392C-4B9C-B34C-55173FF7BD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6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EF54C5-6F8F-89D4-9BA7-6454CA3A29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99EEFAA-6BBB-BF3C-A7E8-B601AD6433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8009CEB-879A-0F48-0218-C977942695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22599399-CD18-F928-75C3-3621037265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063C3D20-719C-BF01-39D6-3335318B0E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3DE8F46A-20E1-C22E-351B-ECDF5FCFF7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EA602-E7F1-41B0-8556-70400A718BC0}" type="datetime1">
              <a:rPr lang="pt-BR" smtClean="0"/>
              <a:t>03/10/2023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2EE804EF-56B9-0B2A-FD6E-F55C2AEA4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990F6057-13E7-2CBB-4CE9-ADFA15CC41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26307-392C-4B9C-B34C-55173FF7BD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45815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A29E09-2198-735F-3613-1B37DC82BB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8C3617A3-4AED-7BDB-B74C-966CBBF7D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97A30-1622-462F-A4B5-B420CB78FD57}" type="datetime1">
              <a:rPr lang="pt-BR" smtClean="0"/>
              <a:t>03/10/2023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99C011CF-932C-A289-07F9-E2303F6F2E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2A35DBD9-C26B-9310-9506-5B5A2DB04D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26307-392C-4B9C-B34C-55173FF7BD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0934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20E2C0FE-EE9B-9A8A-409A-5F3BBBB0F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7C9D6-D4A1-4342-A422-D496DA8DABDD}" type="datetime1">
              <a:rPr lang="pt-BR" smtClean="0"/>
              <a:t>03/10/2023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ED866A58-9F1A-9F98-92B1-B5ADC9406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7CD860E9-4F77-8F96-3789-C25C88D45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26307-392C-4B9C-B34C-55173FF7BD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681087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1BA84A-264F-4EBD-172E-FA48F9460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5156608-A584-EA95-A740-D5C13B4E3D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57C75EC-8420-6907-0771-353AF2673B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9929114-824E-5C0E-F971-40246AF57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07A15-E7BB-4244-86B3-1A75E957EE8E}" type="datetime1">
              <a:rPr lang="pt-BR" smtClean="0"/>
              <a:t>03/10/2023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1008EB2-F77B-9CDC-F599-0F6B77D9BF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44E993E-E273-465C-556D-D67DE6058E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26307-392C-4B9C-B34C-55173FF7BD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7015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E55146-3A99-D334-EF13-3CB4B1EFC8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F811932E-1A54-C24D-7DAD-C66952B3B8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FC36A22-DA56-0F13-A613-67C0AE1B55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C0EFC35-8518-C12A-758B-7C5D626A5A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908C3-5ECA-48F0-B295-BB20DD8A14C3}" type="datetime1">
              <a:rPr lang="pt-BR" smtClean="0"/>
              <a:t>03/10/2023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BF43865-A4F9-5417-D15F-62954F3BA0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73B1E57-9652-F787-6982-9D06E6BFA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26307-392C-4B9C-B34C-55173FF7BD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09466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AC06F514-91E9-E298-18CD-42A43BFD34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29ED280-AAA5-36F9-B689-A3300E1AF9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326764B-2185-C29D-9F95-5756F8391F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4A7C77-72C7-4415-850D-D8B6B2DCAD74}" type="datetime1">
              <a:rPr lang="pt-BR" smtClean="0"/>
              <a:t>03/10/2023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10A4DCB-FF72-C73B-CD00-2B73F4B1C2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48C9298-7068-405F-2001-9559027172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326307-392C-4B9C-B34C-55173FF7BD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5761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027" r:id="rId1"/>
    <p:sldLayoutId id="2147485028" r:id="rId2"/>
    <p:sldLayoutId id="2147485029" r:id="rId3"/>
    <p:sldLayoutId id="2147485030" r:id="rId4"/>
    <p:sldLayoutId id="2147485031" r:id="rId5"/>
    <p:sldLayoutId id="2147485032" r:id="rId6"/>
    <p:sldLayoutId id="2147485033" r:id="rId7"/>
    <p:sldLayoutId id="2147485034" r:id="rId8"/>
    <p:sldLayoutId id="2147485035" r:id="rId9"/>
    <p:sldLayoutId id="2147485036" r:id="rId10"/>
    <p:sldLayoutId id="2147485037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0203041-2DE6-4567-8287-4F977DDCB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26307-392C-4B9C-B34C-55173FF7BD3E}" type="slidenum">
              <a:rPr lang="pt-BR" smtClean="0"/>
              <a:t>1</a:t>
            </a:fld>
            <a:endParaRPr lang="pt-BR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91E80F3-860C-402A-A3D5-3C9E0EB050F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375" t="1991" r="39022" b="28153"/>
          <a:stretch/>
        </p:blipFill>
        <p:spPr>
          <a:xfrm>
            <a:off x="3621157" y="327991"/>
            <a:ext cx="5043777" cy="6271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435002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1697</TotalTime>
  <Words>2402</Words>
  <Application>Microsoft Office PowerPoint</Application>
  <PresentationFormat>Widescreen</PresentationFormat>
  <Paragraphs>138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Universidade Federal Rural do Rio de Janeiro Instituto de Tecnologia Programa de Pós-Graduação em Ciência e Tecnologia de Alimentos</dc:title>
  <dc:creator>Vanessa Sales de Oliveira</dc:creator>
  <cp:lastModifiedBy>Restaurante</cp:lastModifiedBy>
  <cp:revision>29</cp:revision>
  <dcterms:created xsi:type="dcterms:W3CDTF">2023-08-08T12:00:04Z</dcterms:created>
  <dcterms:modified xsi:type="dcterms:W3CDTF">2023-10-03T20:16:03Z</dcterms:modified>
</cp:coreProperties>
</file>