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608528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77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79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005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85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7700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17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54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68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41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12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532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33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87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43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50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4281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7516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8145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3009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0210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1847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572946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910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0867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61012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0062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13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478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9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6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15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85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34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79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262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2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3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2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683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11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68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06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1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1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83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5CA946B5-F393-4B32-8E90-5D238811291B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3B5A910F-1E08-4338-8166-F6430BD4E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FE351-9426-48C8-B28A-CE362FEE8D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LibreOffice 6.1.4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6D982-325C-4306-B59B-049833941F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31 January 2019</a:t>
            </a:r>
          </a:p>
        </p:txBody>
      </p:sp>
    </p:spTree>
    <p:extLst>
      <p:ext uri="{BB962C8B-B14F-4D97-AF65-F5344CB8AC3E}">
        <p14:creationId xmlns:p14="http://schemas.microsoft.com/office/powerpoint/2010/main" val="2028678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0BAD4-450B-4342-9BD4-081ECDC06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33915B-7EC0-4D58-9E48-E4A0023BA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transition in PowerPoint 2016</a:t>
            </a:r>
          </a:p>
          <a:p>
            <a:r>
              <a:rPr lang="en-US" dirty="0"/>
              <a:t>Windows 10 x86</a:t>
            </a:r>
          </a:p>
          <a:p>
            <a:r>
              <a:rPr lang="en-US" dirty="0"/>
              <a:t>With Conveyor Transition</a:t>
            </a:r>
          </a:p>
        </p:txBody>
      </p:sp>
    </p:spTree>
    <p:extLst>
      <p:ext uri="{BB962C8B-B14F-4D97-AF65-F5344CB8AC3E}">
        <p14:creationId xmlns:p14="http://schemas.microsoft.com/office/powerpoint/2010/main" val="254813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239BA-5D69-4CDC-A142-C630B80DF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 test…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B0130-C466-468C-A87F-F102B613A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Into LibreOffice 6.1.4</a:t>
            </a:r>
          </a:p>
          <a:p>
            <a:r>
              <a:rPr lang="en-US" dirty="0"/>
              <a:t>Windows 10 x86</a:t>
            </a:r>
          </a:p>
        </p:txBody>
      </p:sp>
    </p:spTree>
    <p:extLst>
      <p:ext uri="{BB962C8B-B14F-4D97-AF65-F5344CB8AC3E}">
        <p14:creationId xmlns:p14="http://schemas.microsoft.com/office/powerpoint/2010/main" val="3683785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0EDA6-9DD1-43EF-B11B-7BD843D21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Failed tested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27C31-1798-4C60-9A30-6B7E7FD1B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Microsoft Office PowerPoint 2016 vs LibreOffice 6.1.4</a:t>
            </a:r>
          </a:p>
          <a:p>
            <a:r>
              <a:rPr lang="en-US" dirty="0"/>
              <a:t>Windows 10 x86</a:t>
            </a:r>
          </a:p>
          <a:p>
            <a:r>
              <a:rPr lang="en-US" dirty="0"/>
              <a:t>None Transition works</a:t>
            </a:r>
          </a:p>
        </p:txBody>
      </p:sp>
    </p:spTree>
    <p:extLst>
      <p:ext uri="{BB962C8B-B14F-4D97-AF65-F5344CB8AC3E}">
        <p14:creationId xmlns:p14="http://schemas.microsoft.com/office/powerpoint/2010/main" val="1416935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1_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ppt/theme/theme3.xml><?xml version="1.0" encoding="utf-8"?>
<a:theme xmlns:a="http://schemas.openxmlformats.org/drawingml/2006/main" name="2_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4.xml><?xml version="1.0" encoding="utf-8"?>
<a:theme xmlns:a="http://schemas.openxmlformats.org/drawingml/2006/main" name="3_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19</TotalTime>
  <Words>42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Century Schoolbook</vt:lpstr>
      <vt:lpstr>Wingdings 2</vt:lpstr>
      <vt:lpstr>View</vt:lpstr>
      <vt:lpstr>1_View</vt:lpstr>
      <vt:lpstr>2_View</vt:lpstr>
      <vt:lpstr>3_View</vt:lpstr>
      <vt:lpstr>LibreOffice 6.1.4</vt:lpstr>
      <vt:lpstr>Test running</vt:lpstr>
      <vt:lpstr>Just test…</vt:lpstr>
      <vt:lpstr>Failed tested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Yunus</dc:creator>
  <cp:lastModifiedBy>Daniel Yunus</cp:lastModifiedBy>
  <cp:revision>2</cp:revision>
  <dcterms:created xsi:type="dcterms:W3CDTF">2019-01-30T17:15:05Z</dcterms:created>
  <dcterms:modified xsi:type="dcterms:W3CDTF">2019-01-30T17:35:02Z</dcterms:modified>
</cp:coreProperties>
</file>