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8"/>
  </p:notesMasterIdLst>
  <p:handoutMasterIdLst>
    <p:handoutMasterId r:id="rId9"/>
  </p:handoutMasterIdLst>
  <p:sldIdLst>
    <p:sldId id="281" r:id="rId5"/>
    <p:sldId id="277" r:id="rId6"/>
    <p:sldId id="28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9473B70-0C37-4C20-93A0-A26CB5E4271B}">
          <p14:sldIdLst>
            <p14:sldId id="281"/>
            <p14:sldId id="277"/>
            <p14:sldId id="284"/>
          </p14:sldIdLst>
        </p14:section>
      </p14:sectionLst>
    </p:ext>
    <p:ext uri="{EFAFB233-063F-42B5-8137-9DF3F51BA10A}">
      <p15:sldGuideLst xmlns:p15="http://schemas.microsoft.com/office/powerpoint/2012/main">
        <p15:guide id="1" orient="horz" pos="2160">
          <p15:clr>
            <a:srgbClr val="A4A3A4"/>
          </p15:clr>
        </p15:guide>
        <p15:guide id="2" pos="75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5"/>
    <a:srgbClr val="D56520"/>
    <a:srgbClr val="333333"/>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73261" autoAdjust="0"/>
  </p:normalViewPr>
  <p:slideViewPr>
    <p:cSldViewPr snapToGrid="0">
      <p:cViewPr varScale="1">
        <p:scale>
          <a:sx n="70" d="100"/>
          <a:sy n="70" d="100"/>
        </p:scale>
        <p:origin x="1290" y="48"/>
      </p:cViewPr>
      <p:guideLst>
        <p:guide orient="horz" pos="2160"/>
        <p:guide pos="751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Industry Sales Benchmark</c:v>
                </c:pt>
              </c:strCache>
            </c:strRef>
          </c:tx>
          <c:spPr>
            <a:solidFill>
              <a:schemeClr val="accent1"/>
            </a:solidFill>
            <a:ln>
              <a:noFill/>
            </a:ln>
            <a:effectLst>
              <a:outerShdw blurRad="50800" dist="38100" dir="2700000" algn="tl" rotWithShape="0">
                <a:prstClr val="black">
                  <a:alpha val="40000"/>
                </a:prstClr>
              </a:outerShdw>
            </a:effectLst>
            <a:scene3d>
              <a:camera prst="orthographicFront"/>
              <a:lightRig rig="threePt" dir="t"/>
            </a:scene3d>
            <a:sp3d>
              <a:bevelT/>
            </a:sp3d>
          </c:spPr>
          <c:invertIfNegative val="0"/>
          <c:dLbls>
            <c:dLbl>
              <c:idx val="1"/>
              <c:spPr>
                <a:noFill/>
                <a:ln>
                  <a:noFill/>
                </a:ln>
                <a:effectLst/>
              </c:spPr>
              <c:txPr>
                <a:bodyPr rot="0" spcFirstLastPara="1" vertOverflow="ellipsis" vert="horz" wrap="square" anchor="ctr" anchorCtr="0"/>
                <a:lstStyle/>
                <a:p>
                  <a:pPr>
                    <a:defRPr sz="1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rnd" cmpd="sng" algn="ctr">
                      <a:solidFill>
                        <a:schemeClr val="tx1"/>
                      </a:solidFill>
                      <a:prstDash val="solid"/>
                      <a:round/>
                    </a:ln>
                    <a:effectLst/>
                  </c:spPr>
                </c15:leaderLines>
              </c:ext>
            </c:extLst>
          </c:dLbls>
          <c:cat>
            <c:strRef>
              <c:f>Sheet1!$A$2:$A$6</c:f>
              <c:strCache>
                <c:ptCount val="5"/>
                <c:pt idx="0">
                  <c:v>Wired Sound</c:v>
                </c:pt>
                <c:pt idx="1">
                  <c:v>Wireless Sound</c:v>
                </c:pt>
                <c:pt idx="2">
                  <c:v>Flat Screen TV</c:v>
                </c:pt>
                <c:pt idx="3">
                  <c:v>Smart TV</c:v>
                </c:pt>
                <c:pt idx="4">
                  <c:v>3D TV</c:v>
                </c:pt>
              </c:strCache>
            </c:strRef>
          </c:cat>
          <c:val>
            <c:numRef>
              <c:f>Sheet1!$B$2:$B$6</c:f>
              <c:numCache>
                <c:formatCode>General</c:formatCode>
                <c:ptCount val="5"/>
                <c:pt idx="0">
                  <c:v>20</c:v>
                </c:pt>
                <c:pt idx="1">
                  <c:v>22</c:v>
                </c:pt>
                <c:pt idx="2">
                  <c:v>33</c:v>
                </c:pt>
                <c:pt idx="3">
                  <c:v>33</c:v>
                </c:pt>
                <c:pt idx="4">
                  <c:v>28</c:v>
                </c:pt>
              </c:numCache>
            </c:numRef>
          </c:val>
        </c:ser>
        <c:ser>
          <c:idx val="1"/>
          <c:order val="1"/>
          <c:tx>
            <c:strRef>
              <c:f>Sheet1!$C$1</c:f>
              <c:strCache>
                <c:ptCount val="1"/>
                <c:pt idx="0">
                  <c:v>Contoso Products</c:v>
                </c:pt>
              </c:strCache>
            </c:strRef>
          </c:tx>
          <c:spPr>
            <a:solidFill>
              <a:schemeClr val="accent3"/>
            </a:solidFill>
            <a:ln>
              <a:noFill/>
            </a:ln>
            <a:effectLst>
              <a:outerShdw blurRad="50800" dist="38100" dir="2700000" algn="tl" rotWithShape="0">
                <a:prstClr val="black">
                  <a:alpha val="40000"/>
                </a:prstClr>
              </a:outerShdw>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rnd" cmpd="sng" algn="ctr">
                      <a:solidFill>
                        <a:schemeClr val="tx1"/>
                      </a:solidFill>
                      <a:prstDash val="solid"/>
                      <a:round/>
                    </a:ln>
                    <a:effectLst/>
                  </c:spPr>
                </c15:leaderLines>
              </c:ext>
            </c:extLst>
          </c:dLbls>
          <c:cat>
            <c:strRef>
              <c:f>Sheet1!$A$2:$A$6</c:f>
              <c:strCache>
                <c:ptCount val="5"/>
                <c:pt idx="0">
                  <c:v>Wired Sound</c:v>
                </c:pt>
                <c:pt idx="1">
                  <c:v>Wireless Sound</c:v>
                </c:pt>
                <c:pt idx="2">
                  <c:v>Flat Screen TV</c:v>
                </c:pt>
                <c:pt idx="3">
                  <c:v>Smart TV</c:v>
                </c:pt>
                <c:pt idx="4">
                  <c:v>3D TV</c:v>
                </c:pt>
              </c:strCache>
            </c:strRef>
          </c:cat>
          <c:val>
            <c:numRef>
              <c:f>Sheet1!$C$2:$C$6</c:f>
              <c:numCache>
                <c:formatCode>General</c:formatCode>
                <c:ptCount val="5"/>
                <c:pt idx="0">
                  <c:v>15</c:v>
                </c:pt>
                <c:pt idx="1">
                  <c:v>27</c:v>
                </c:pt>
                <c:pt idx="2">
                  <c:v>28</c:v>
                </c:pt>
                <c:pt idx="3">
                  <c:v>26</c:v>
                </c:pt>
                <c:pt idx="4">
                  <c:v>36</c:v>
                </c:pt>
              </c:numCache>
            </c:numRef>
          </c:val>
        </c:ser>
        <c:dLbls>
          <c:showLegendKey val="0"/>
          <c:showVal val="0"/>
          <c:showCatName val="0"/>
          <c:showSerName val="0"/>
          <c:showPercent val="0"/>
          <c:showBubbleSize val="0"/>
        </c:dLbls>
        <c:gapWidth val="55"/>
        <c:overlap val="100"/>
        <c:axId val="144113896"/>
        <c:axId val="144115072"/>
      </c:barChart>
      <c:catAx>
        <c:axId val="144113896"/>
        <c:scaling>
          <c:orientation val="minMax"/>
        </c:scaling>
        <c:delete val="1"/>
        <c:axPos val="b"/>
        <c:numFmt formatCode="General" sourceLinked="1"/>
        <c:majorTickMark val="none"/>
        <c:minorTickMark val="none"/>
        <c:tickLblPos val="nextTo"/>
        <c:crossAx val="144115072"/>
        <c:crosses val="autoZero"/>
        <c:auto val="1"/>
        <c:lblAlgn val="ctr"/>
        <c:lblOffset val="100"/>
        <c:noMultiLvlLbl val="0"/>
      </c:catAx>
      <c:valAx>
        <c:axId val="144115072"/>
        <c:scaling>
          <c:orientation val="minMax"/>
        </c:scaling>
        <c:delete val="1"/>
        <c:axPos val="l"/>
        <c:numFmt formatCode="General" sourceLinked="1"/>
        <c:majorTickMark val="none"/>
        <c:minorTickMark val="none"/>
        <c:tickLblPos val="nextTo"/>
        <c:crossAx val="144113896"/>
        <c:crosses val="autoZero"/>
        <c:crossBetween val="between"/>
      </c:valAx>
      <c:spPr>
        <a:noFill/>
        <a:ln>
          <a:noFill/>
        </a:ln>
        <a:effectLst/>
      </c:spPr>
    </c:plotArea>
    <c:plotVisOnly val="1"/>
    <c:dispBlanksAs val="gap"/>
    <c:showDLblsOverMax val="0"/>
  </c:chart>
  <c:spPr>
    <a:noFill/>
    <a:ln w="9525" cap="rnd" cmpd="sng" algn="ctr">
      <a:noFill/>
      <a:prstDash val="solid"/>
    </a:ln>
    <a:effectLst>
      <a:softEdge rad="31750"/>
    </a:effectLst>
  </c:spPr>
  <c:txPr>
    <a:bodyPr/>
    <a:lstStyle/>
    <a:p>
      <a:pPr>
        <a:defRPr sz="1800">
          <a:solidFill>
            <a:schemeClr val="bg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a:effectLst>
              <a:outerShdw blurRad="50800" dist="38100" dir="2700000" algn="tl" rotWithShape="0">
                <a:prstClr val="black">
                  <a:alpha val="20000"/>
                </a:prstClr>
              </a:outerShdw>
            </a:effectLst>
            <a:scene3d>
              <a:camera prst="orthographicFront"/>
              <a:lightRig rig="twoPt" dir="t">
                <a:rot lat="0" lon="0" rev="4800000"/>
              </a:lightRig>
            </a:scene3d>
            <a:sp3d>
              <a:bevelT/>
            </a:sp3d>
          </c:spPr>
          <c:explosion val="10"/>
          <c:dPt>
            <c:idx val="0"/>
            <c:bubble3D val="0"/>
            <c:explosion val="2"/>
            <c:spPr>
              <a:solidFill>
                <a:schemeClr val="accent1"/>
              </a:solidFill>
              <a:ln w="19050">
                <a:noFill/>
              </a:ln>
              <a:effectLst>
                <a:outerShdw blurRad="50800" dist="38100" dir="2700000" algn="tl" rotWithShape="0">
                  <a:prstClr val="black">
                    <a:alpha val="20000"/>
                  </a:prstClr>
                </a:outerShdw>
              </a:effectLst>
              <a:scene3d>
                <a:camera prst="orthographicFront"/>
                <a:lightRig rig="twoPt" dir="t">
                  <a:rot lat="0" lon="0" rev="4800000"/>
                </a:lightRig>
              </a:scene3d>
              <a:sp3d>
                <a:bevelT/>
              </a:sp3d>
            </c:spPr>
          </c:dPt>
          <c:dPt>
            <c:idx val="1"/>
            <c:bubble3D val="0"/>
            <c:explosion val="1"/>
            <c:spPr>
              <a:solidFill>
                <a:schemeClr val="accent2"/>
              </a:solidFill>
              <a:ln w="19050">
                <a:noFill/>
              </a:ln>
              <a:effectLst>
                <a:outerShdw blurRad="50800" dist="38100" dir="2700000" algn="tl" rotWithShape="0">
                  <a:prstClr val="black">
                    <a:alpha val="20000"/>
                  </a:prstClr>
                </a:outerShdw>
              </a:effectLst>
              <a:scene3d>
                <a:camera prst="orthographicFront"/>
                <a:lightRig rig="twoPt" dir="t">
                  <a:rot lat="0" lon="0" rev="4800000"/>
                </a:lightRig>
              </a:scene3d>
              <a:sp3d>
                <a:bevelT/>
              </a:sp3d>
            </c:spPr>
          </c:dPt>
          <c:dPt>
            <c:idx val="2"/>
            <c:bubble3D val="0"/>
            <c:explosion val="2"/>
            <c:spPr>
              <a:solidFill>
                <a:schemeClr val="accent3"/>
              </a:solidFill>
              <a:ln w="19050">
                <a:noFill/>
              </a:ln>
              <a:effectLst>
                <a:outerShdw blurRad="50800" dist="38100" dir="2700000" algn="tl" rotWithShape="0">
                  <a:prstClr val="black">
                    <a:alpha val="20000"/>
                  </a:prstClr>
                </a:outerShdw>
              </a:effectLst>
              <a:scene3d>
                <a:camera prst="orthographicFront"/>
                <a:lightRig rig="twoPt" dir="t">
                  <a:rot lat="0" lon="0" rev="4800000"/>
                </a:lightRig>
              </a:scene3d>
              <a:sp3d>
                <a:bevelT/>
              </a:sp3d>
            </c:spPr>
          </c:dPt>
          <c:dLbls>
            <c:delete val="1"/>
          </c:dLbls>
          <c:cat>
            <c:strRef>
              <c:f>Sheet1!$A$1:$A$3</c:f>
              <c:strCache>
                <c:ptCount val="3"/>
                <c:pt idx="0">
                  <c:v>US</c:v>
                </c:pt>
                <c:pt idx="1">
                  <c:v>Europe</c:v>
                </c:pt>
                <c:pt idx="2">
                  <c:v>Asia</c:v>
                </c:pt>
              </c:strCache>
            </c:strRef>
          </c:cat>
          <c:val>
            <c:numRef>
              <c:f>Sheet1!$B$1:$B$3</c:f>
              <c:numCache>
                <c:formatCode>General</c:formatCode>
                <c:ptCount val="3"/>
                <c:pt idx="0">
                  <c:v>55</c:v>
                </c:pt>
                <c:pt idx="1">
                  <c:v>25</c:v>
                </c:pt>
                <c:pt idx="2">
                  <c:v>20</c:v>
                </c:pt>
              </c:numCache>
            </c:numRef>
          </c:val>
        </c:ser>
        <c:dLbls>
          <c:dLblPos val="ctr"/>
          <c:showLegendKey val="0"/>
          <c:showVal val="0"/>
          <c:showCatName val="0"/>
          <c:showSerName val="0"/>
          <c:showPercent val="1"/>
          <c:showBubbleSize val="0"/>
          <c:showLeaderLines val="1"/>
        </c:dLbls>
        <c:firstSliceAng val="0"/>
      </c:pieChart>
      <c:spPr>
        <a:noFill/>
        <a:ln>
          <a:noFill/>
        </a:ln>
        <a:effectLst/>
        <a:scene3d>
          <a:camera prst="orthographicFront"/>
          <a:lightRig rig="threePt" dir="t"/>
        </a:scene3d>
        <a:sp3d>
          <a:bevelT/>
        </a:sp3d>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E3877-3D90-486C-A41E-AEC7310974D6}" type="doc">
      <dgm:prSet loTypeId="urn:microsoft.com/office/officeart/2009/layout/CirclePictureHierarchy" loCatId="hierarchy" qsTypeId="urn:microsoft.com/office/officeart/2005/8/quickstyle/3d9" qsCatId="3D" csTypeId="urn:microsoft.com/office/officeart/2005/8/colors/accent1_2" csCatId="accent1" phldr="1"/>
      <dgm:spPr>
        <a:scene3d>
          <a:camera prst="orthographicFront"/>
          <a:lightRig rig="twoPt" dir="t">
            <a:rot lat="0" lon="0" rev="10800000"/>
          </a:lightRig>
          <a:backdrop>
            <a:anchor x="0" y="0" z="-210000"/>
            <a:norm dx="0" dy="0" dz="914400"/>
            <a:up dx="0" dy="914400" dz="0"/>
          </a:backdrop>
        </a:scene3d>
      </dgm:spPr>
      <dgm:t>
        <a:bodyPr/>
        <a:lstStyle/>
        <a:p>
          <a:endParaRPr lang="en-US"/>
        </a:p>
      </dgm:t>
    </dgm:pt>
    <dgm:pt modelId="{D9514F8B-19FF-4071-B485-6045169C5C49}">
      <dgm:prSet phldrT="[Text]" custT="1"/>
      <dgm:spPr/>
      <dgm:t>
        <a:bodyPr/>
        <a:lstStyle/>
        <a:p>
          <a:pPr algn="l"/>
          <a:r>
            <a:rPr lang="en-US" sz="1400" b="1" dirty="0" smtClean="0">
              <a:solidFill>
                <a:schemeClr val="accent1"/>
              </a:solidFill>
            </a:rPr>
            <a:t>Katie Jordan, </a:t>
          </a:r>
          <a:r>
            <a:rPr lang="en-US" sz="1400" dirty="0" smtClean="0"/>
            <a:t/>
          </a:r>
          <a:br>
            <a:rPr lang="en-US" sz="1400" dirty="0" smtClean="0"/>
          </a:br>
          <a:r>
            <a:rPr lang="en-US" sz="1200" dirty="0" smtClean="0"/>
            <a:t>U.S. Sales</a:t>
          </a:r>
          <a:endParaRPr lang="en-US" sz="1200" dirty="0"/>
        </a:p>
      </dgm:t>
    </dgm:pt>
    <dgm:pt modelId="{932C3271-92E4-4519-80C7-2894E36F5850}" type="parTrans" cxnId="{F410889D-E404-4E91-8897-EF9880CC599D}">
      <dgm:prSet/>
      <dgm:spPr/>
      <dgm:t>
        <a:bodyPr/>
        <a:lstStyle/>
        <a:p>
          <a:endParaRPr lang="en-US"/>
        </a:p>
      </dgm:t>
    </dgm:pt>
    <dgm:pt modelId="{503D4FFE-5A58-45AF-B9A1-45E4B8D8CD46}" type="sibTrans" cxnId="{F410889D-E404-4E91-8897-EF9880CC599D}">
      <dgm:prSet/>
      <dgm:spPr/>
      <dgm:t>
        <a:bodyPr/>
        <a:lstStyle/>
        <a:p>
          <a:endParaRPr lang="en-US"/>
        </a:p>
      </dgm:t>
    </dgm:pt>
    <dgm:pt modelId="{DB5BFD45-F1B1-4149-88BD-8FEB6992C4BA}">
      <dgm:prSet phldrT="[Text]" custT="1"/>
      <dgm:spPr/>
      <dgm:t>
        <a:bodyPr/>
        <a:lstStyle/>
        <a:p>
          <a:r>
            <a:rPr lang="en-US" sz="1400" b="1" dirty="0" smtClean="0">
              <a:solidFill>
                <a:schemeClr val="accent1"/>
              </a:solidFill>
            </a:rPr>
            <a:t>Aziz </a:t>
          </a:r>
          <a:r>
            <a:rPr lang="en-US" sz="1400" b="1" dirty="0" err="1" smtClean="0">
              <a:solidFill>
                <a:schemeClr val="accent1"/>
              </a:solidFill>
            </a:rPr>
            <a:t>Hassouneh</a:t>
          </a:r>
          <a:r>
            <a:rPr lang="en-US" sz="1400" b="1" dirty="0" smtClean="0">
              <a:solidFill>
                <a:schemeClr val="accent1"/>
              </a:solidFill>
            </a:rPr>
            <a:t>, </a:t>
          </a:r>
          <a:r>
            <a:rPr lang="en-US" sz="1200" dirty="0" smtClean="0"/>
            <a:t>Customer Service</a:t>
          </a:r>
          <a:endParaRPr lang="en-US" sz="1200" dirty="0"/>
        </a:p>
      </dgm:t>
    </dgm:pt>
    <dgm:pt modelId="{5CE8DF90-1DE8-4F2D-A23B-6AD93D0D0E4C}" type="parTrans" cxnId="{C7BEEC2C-7DFC-4A69-A833-2A6CFC6A3765}">
      <dgm:prSet/>
      <dgm:spPr>
        <a:ln w="79375">
          <a:gradFill flip="none" rotWithShape="1">
            <a:gsLst>
              <a:gs pos="0">
                <a:schemeClr val="bg2">
                  <a:lumMod val="90000"/>
                  <a:lumOff val="10000"/>
                </a:schemeClr>
              </a:gs>
              <a:gs pos="100000">
                <a:schemeClr val="bg2">
                  <a:lumMod val="80000"/>
                  <a:lumOff val="20000"/>
                </a:schemeClr>
              </a:gs>
            </a:gsLst>
            <a:lin ang="4800000" scaled="0"/>
            <a:tileRect/>
          </a:gradFill>
        </a:ln>
        <a:sp3d z="-227350" extrusionH="76200">
          <a:bevelT w="44450" h="19050"/>
        </a:sp3d>
      </dgm:spPr>
      <dgm:t>
        <a:bodyPr/>
        <a:lstStyle/>
        <a:p>
          <a:endParaRPr lang="en-US"/>
        </a:p>
      </dgm:t>
    </dgm:pt>
    <dgm:pt modelId="{10C8F37B-B6B3-4034-984A-1FF52E7B4837}" type="sibTrans" cxnId="{C7BEEC2C-7DFC-4A69-A833-2A6CFC6A3765}">
      <dgm:prSet/>
      <dgm:spPr/>
      <dgm:t>
        <a:bodyPr/>
        <a:lstStyle/>
        <a:p>
          <a:endParaRPr lang="en-US"/>
        </a:p>
      </dgm:t>
    </dgm:pt>
    <dgm:pt modelId="{BF73AA7A-4A99-489F-8702-856246C11003}">
      <dgm:prSet phldrT="[Text]" custT="1"/>
      <dgm:spPr/>
      <dgm:t>
        <a:bodyPr/>
        <a:lstStyle/>
        <a:p>
          <a:r>
            <a:rPr lang="en-US" sz="1400" b="1" dirty="0" smtClean="0">
              <a:solidFill>
                <a:schemeClr val="accent1"/>
              </a:solidFill>
            </a:rPr>
            <a:t>Dorena Paschke, </a:t>
          </a:r>
          <a:r>
            <a:rPr lang="en-US" sz="1200" dirty="0" smtClean="0"/>
            <a:t>France</a:t>
          </a:r>
          <a:endParaRPr lang="en-US" sz="1200" dirty="0"/>
        </a:p>
      </dgm:t>
    </dgm:pt>
    <dgm:pt modelId="{8C102DAC-8B7B-441E-933F-079918DCBE8A}" type="parTrans" cxnId="{DB6890B3-A24B-4800-921D-3114940F03AE}">
      <dgm:prSet/>
      <dgm:spPr>
        <a:ln w="79375">
          <a:gradFill flip="none" rotWithShape="1">
            <a:gsLst>
              <a:gs pos="0">
                <a:schemeClr val="bg2">
                  <a:lumMod val="90000"/>
                  <a:lumOff val="10000"/>
                </a:schemeClr>
              </a:gs>
              <a:gs pos="100000">
                <a:schemeClr val="bg2">
                  <a:lumMod val="80000"/>
                  <a:lumOff val="20000"/>
                </a:schemeClr>
              </a:gs>
            </a:gsLst>
            <a:lin ang="4800000" scaled="0"/>
            <a:tileRect/>
          </a:gradFill>
        </a:ln>
        <a:sp3d z="-227350" extrusionH="76200">
          <a:bevelT w="44450" h="19050"/>
        </a:sp3d>
      </dgm:spPr>
      <dgm:t>
        <a:bodyPr/>
        <a:lstStyle/>
        <a:p>
          <a:endParaRPr lang="en-US"/>
        </a:p>
      </dgm:t>
    </dgm:pt>
    <dgm:pt modelId="{7F35BA8A-BADA-4755-8685-61819818D28D}" type="sibTrans" cxnId="{DB6890B3-A24B-4800-921D-3114940F03AE}">
      <dgm:prSet/>
      <dgm:spPr/>
      <dgm:t>
        <a:bodyPr/>
        <a:lstStyle/>
        <a:p>
          <a:endParaRPr lang="en-US"/>
        </a:p>
      </dgm:t>
    </dgm:pt>
    <dgm:pt modelId="{6F76F5BC-6274-464B-B558-B8208D723AFC}">
      <dgm:prSet phldrT="[Text]" custT="1"/>
      <dgm:spPr/>
      <dgm:t>
        <a:bodyPr/>
        <a:lstStyle/>
        <a:p>
          <a:r>
            <a:rPr lang="en-US" sz="1400" b="1" dirty="0" smtClean="0">
              <a:solidFill>
                <a:schemeClr val="accent1"/>
              </a:solidFill>
            </a:rPr>
            <a:t>Sara Davis, </a:t>
          </a:r>
          <a:r>
            <a:rPr lang="en-US" sz="1200" dirty="0" smtClean="0"/>
            <a:t>Asia</a:t>
          </a:r>
        </a:p>
      </dgm:t>
    </dgm:pt>
    <dgm:pt modelId="{C511684F-61A4-4BD2-AC94-612065EDF7C5}" type="parTrans" cxnId="{28049CD8-E723-4D80-80C6-5B8891F4086D}">
      <dgm:prSet/>
      <dgm:spPr>
        <a:ln w="79375">
          <a:gradFill flip="none" rotWithShape="1">
            <a:gsLst>
              <a:gs pos="0">
                <a:schemeClr val="bg2">
                  <a:lumMod val="90000"/>
                  <a:lumOff val="10000"/>
                </a:schemeClr>
              </a:gs>
              <a:gs pos="100000">
                <a:schemeClr val="bg2">
                  <a:lumMod val="80000"/>
                  <a:lumOff val="20000"/>
                </a:schemeClr>
              </a:gs>
            </a:gsLst>
            <a:lin ang="4800000" scaled="0"/>
            <a:tileRect/>
          </a:gradFill>
        </a:ln>
        <a:sp3d z="-227350">
          <a:bevelT w="44450" h="19050"/>
        </a:sp3d>
      </dgm:spPr>
      <dgm:t>
        <a:bodyPr/>
        <a:lstStyle/>
        <a:p>
          <a:endParaRPr lang="en-US"/>
        </a:p>
      </dgm:t>
    </dgm:pt>
    <dgm:pt modelId="{9C39A596-A4B6-4EE0-9FAF-B052D3197946}" type="sibTrans" cxnId="{28049CD8-E723-4D80-80C6-5B8891F4086D}">
      <dgm:prSet/>
      <dgm:spPr/>
      <dgm:t>
        <a:bodyPr/>
        <a:lstStyle/>
        <a:p>
          <a:endParaRPr lang="en-US"/>
        </a:p>
      </dgm:t>
    </dgm:pt>
    <dgm:pt modelId="{70282F69-E67B-49EB-AC9E-F105E9A1E01C}">
      <dgm:prSet phldrT="[Text]" custT="1"/>
      <dgm:spPr/>
      <dgm:t>
        <a:bodyPr/>
        <a:lstStyle/>
        <a:p>
          <a:r>
            <a:rPr lang="en-US" sz="1400" b="1" dirty="0" smtClean="0">
              <a:solidFill>
                <a:schemeClr val="accent1"/>
              </a:solidFill>
            </a:rPr>
            <a:t>Alex Darrow, </a:t>
          </a:r>
          <a:r>
            <a:rPr lang="en-US" sz="1200" dirty="0" smtClean="0"/>
            <a:t>India</a:t>
          </a:r>
        </a:p>
      </dgm:t>
    </dgm:pt>
    <dgm:pt modelId="{2C101E7B-2EAB-4CF9-A66E-716CC59628FA}" type="parTrans" cxnId="{FB4EEB96-7C5A-4499-9D31-BB2E4C83533B}">
      <dgm:prSet/>
      <dgm:spPr>
        <a:ln w="79375">
          <a:gradFill flip="none" rotWithShape="1">
            <a:gsLst>
              <a:gs pos="0">
                <a:schemeClr val="bg2">
                  <a:lumMod val="90000"/>
                  <a:lumOff val="10000"/>
                </a:schemeClr>
              </a:gs>
              <a:gs pos="100000">
                <a:schemeClr val="bg2">
                  <a:lumMod val="80000"/>
                  <a:lumOff val="20000"/>
                </a:schemeClr>
              </a:gs>
            </a:gsLst>
            <a:lin ang="4800000" scaled="0"/>
            <a:tileRect/>
          </a:gradFill>
        </a:ln>
        <a:sp3d z="-227350" extrusionH="76200">
          <a:bevelT w="44450" h="19050"/>
        </a:sp3d>
      </dgm:spPr>
      <dgm:t>
        <a:bodyPr/>
        <a:lstStyle/>
        <a:p>
          <a:endParaRPr lang="en-US"/>
        </a:p>
      </dgm:t>
    </dgm:pt>
    <dgm:pt modelId="{B1FFF83B-D6CE-40F7-859F-ABB0209A18C1}" type="sibTrans" cxnId="{FB4EEB96-7C5A-4499-9D31-BB2E4C83533B}">
      <dgm:prSet/>
      <dgm:spPr/>
      <dgm:t>
        <a:bodyPr/>
        <a:lstStyle/>
        <a:p>
          <a:endParaRPr lang="en-US"/>
        </a:p>
      </dgm:t>
    </dgm:pt>
    <dgm:pt modelId="{8BDEC8B4-2CB8-4610-83B6-3B9FD0361E73}">
      <dgm:prSet phldrT="[Text]" custT="1"/>
      <dgm:spPr/>
      <dgm:t>
        <a:bodyPr/>
        <a:lstStyle/>
        <a:p>
          <a:r>
            <a:rPr lang="en-US" sz="1400" b="1" dirty="0" smtClean="0">
              <a:solidFill>
                <a:schemeClr val="accent1"/>
              </a:solidFill>
            </a:rPr>
            <a:t>Garth Fort, </a:t>
          </a:r>
          <a:r>
            <a:rPr lang="en-US" sz="1200" dirty="0" smtClean="0"/>
            <a:t>Europe</a:t>
          </a:r>
          <a:endParaRPr lang="en-US" sz="1200" dirty="0"/>
        </a:p>
      </dgm:t>
    </dgm:pt>
    <dgm:pt modelId="{5165D910-A266-4CB0-8BC9-96A64CDA0EDB}" type="parTrans" cxnId="{AA0A52E9-B17E-4CC6-B293-416DA63F2BB0}">
      <dgm:prSet/>
      <dgm:spPr>
        <a:ln w="79375">
          <a:gradFill flip="none" rotWithShape="1">
            <a:gsLst>
              <a:gs pos="0">
                <a:schemeClr val="bg2">
                  <a:lumMod val="97000"/>
                  <a:lumOff val="3000"/>
                </a:schemeClr>
              </a:gs>
              <a:gs pos="100000">
                <a:schemeClr val="bg2">
                  <a:lumMod val="89000"/>
                  <a:lumOff val="11000"/>
                </a:schemeClr>
              </a:gs>
            </a:gsLst>
            <a:lin ang="4800000" scaled="0"/>
            <a:tileRect/>
          </a:gradFill>
        </a:ln>
        <a:sp3d z="-227350">
          <a:bevelT w="44450" h="19050"/>
        </a:sp3d>
      </dgm:spPr>
      <dgm:t>
        <a:bodyPr/>
        <a:lstStyle/>
        <a:p>
          <a:endParaRPr lang="en-US"/>
        </a:p>
      </dgm:t>
    </dgm:pt>
    <dgm:pt modelId="{14604BB4-AD5D-4EED-B53A-54F5B01AE77B}" type="sibTrans" cxnId="{AA0A52E9-B17E-4CC6-B293-416DA63F2BB0}">
      <dgm:prSet/>
      <dgm:spPr/>
      <dgm:t>
        <a:bodyPr/>
        <a:lstStyle/>
        <a:p>
          <a:endParaRPr lang="en-US"/>
        </a:p>
      </dgm:t>
    </dgm:pt>
    <dgm:pt modelId="{A7AC5B51-8915-8D45-AFA4-7C56B750985A}" type="pres">
      <dgm:prSet presAssocID="{CAFE3877-3D90-486C-A41E-AEC7310974D6}" presName="hierChild1" presStyleCnt="0">
        <dgm:presLayoutVars>
          <dgm:chPref val="1"/>
          <dgm:dir val="rev"/>
          <dgm:animOne val="branch"/>
          <dgm:animLvl val="lvl"/>
          <dgm:resizeHandles/>
        </dgm:presLayoutVars>
      </dgm:prSet>
      <dgm:spPr/>
      <dgm:t>
        <a:bodyPr/>
        <a:lstStyle/>
        <a:p>
          <a:endParaRPr lang="en-US"/>
        </a:p>
      </dgm:t>
    </dgm:pt>
    <dgm:pt modelId="{6EACFEA6-BBFC-3041-9E2E-F9FF2F8F23EE}" type="pres">
      <dgm:prSet presAssocID="{D9514F8B-19FF-4071-B485-6045169C5C49}" presName="hierRoot1" presStyleCnt="0"/>
      <dgm:spPr/>
      <dgm:t>
        <a:bodyPr/>
        <a:lstStyle/>
        <a:p>
          <a:endParaRPr lang="en-US"/>
        </a:p>
      </dgm:t>
    </dgm:pt>
    <dgm:pt modelId="{71EF9890-3551-EF4F-ACD5-5989ABC542C8}" type="pres">
      <dgm:prSet presAssocID="{D9514F8B-19FF-4071-B485-6045169C5C49}" presName="composite" presStyleCnt="0"/>
      <dgm:spPr/>
      <dgm:t>
        <a:bodyPr/>
        <a:lstStyle/>
        <a:p>
          <a:endParaRPr lang="en-US"/>
        </a:p>
      </dgm:t>
    </dgm:pt>
    <dgm:pt modelId="{A37F0CB4-DF6A-7B4F-ACE8-552398C88401}" type="pres">
      <dgm:prSet presAssocID="{D9514F8B-19FF-4071-B485-6045169C5C49}" presName="image" presStyleLbl="node0" presStyleIdx="0" presStyleCnt="1" custScaleX="120707" custScaleY="120707" custLinFactX="-38784" custLinFactNeighborX="-100000" custLinFactNeighborY="1080"/>
      <dgm:spPr>
        <a:prstGeom prst="round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667" t="1276" r="-33038" b="-1859"/>
          </a:stretch>
        </a:blipFill>
        <a:sp3d>
          <a:bevelT prst="coolSlant"/>
        </a:sp3d>
      </dgm:spPr>
      <dgm:t>
        <a:bodyPr/>
        <a:lstStyle/>
        <a:p>
          <a:endParaRPr lang="en-US"/>
        </a:p>
      </dgm:t>
    </dgm:pt>
    <dgm:pt modelId="{12C7B249-3D9F-374D-A9BF-6ECA15841E79}" type="pres">
      <dgm:prSet presAssocID="{D9514F8B-19FF-4071-B485-6045169C5C49}" presName="text" presStyleLbl="revTx" presStyleIdx="0" presStyleCnt="6" custScaleX="97216" custScaleY="41924" custLinFactNeighborX="-79802" custLinFactNeighborY="40133">
        <dgm:presLayoutVars>
          <dgm:chPref val="3"/>
        </dgm:presLayoutVars>
      </dgm:prSet>
      <dgm:spPr/>
      <dgm:t>
        <a:bodyPr/>
        <a:lstStyle/>
        <a:p>
          <a:endParaRPr lang="en-US"/>
        </a:p>
      </dgm:t>
    </dgm:pt>
    <dgm:pt modelId="{CF0C378C-EA30-B643-8C4F-4E212DFE97D0}" type="pres">
      <dgm:prSet presAssocID="{D9514F8B-19FF-4071-B485-6045169C5C49}" presName="hierChild2" presStyleCnt="0"/>
      <dgm:spPr/>
      <dgm:t>
        <a:bodyPr/>
        <a:lstStyle/>
        <a:p>
          <a:endParaRPr lang="en-US"/>
        </a:p>
      </dgm:t>
    </dgm:pt>
    <dgm:pt modelId="{9B51BB50-C8D1-1F47-A371-CE9D37D125CA}" type="pres">
      <dgm:prSet presAssocID="{5CE8DF90-1DE8-4F2D-A23B-6AD93D0D0E4C}" presName="Name10" presStyleLbl="parChTrans1D2" presStyleIdx="0" presStyleCnt="3"/>
      <dgm:spPr/>
      <dgm:t>
        <a:bodyPr/>
        <a:lstStyle/>
        <a:p>
          <a:endParaRPr lang="en-US"/>
        </a:p>
      </dgm:t>
    </dgm:pt>
    <dgm:pt modelId="{012B2294-44A9-0E41-9F5A-B8859D7CC931}" type="pres">
      <dgm:prSet presAssocID="{DB5BFD45-F1B1-4149-88BD-8FEB6992C4BA}" presName="hierRoot2" presStyleCnt="0"/>
      <dgm:spPr/>
      <dgm:t>
        <a:bodyPr/>
        <a:lstStyle/>
        <a:p>
          <a:endParaRPr lang="en-US"/>
        </a:p>
      </dgm:t>
    </dgm:pt>
    <dgm:pt modelId="{107E89EE-5A17-2841-BACA-320555568E23}" type="pres">
      <dgm:prSet presAssocID="{DB5BFD45-F1B1-4149-88BD-8FEB6992C4BA}" presName="composite2" presStyleCnt="0"/>
      <dgm:spPr/>
      <dgm:t>
        <a:bodyPr/>
        <a:lstStyle/>
        <a:p>
          <a:endParaRPr lang="en-US"/>
        </a:p>
      </dgm:t>
    </dgm:pt>
    <dgm:pt modelId="{5E9D35E3-0695-5C4E-A5E3-B0F4A6556F8D}" type="pres">
      <dgm:prSet presAssocID="{DB5BFD45-F1B1-4149-88BD-8FEB6992C4BA}" presName="image2" presStyleLbl="node2" presStyleIdx="0" presStyleCnt="3" custScaleX="110186" custScaleY="110186" custLinFactNeighborX="-74422" custLinFactNeighborY="24849"/>
      <dgm:spPr>
        <a:prstGeom prst="round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65995" t="-10493" r="-54260" b="-13246"/>
          </a:stretch>
        </a:blipFill>
        <a:sp3d>
          <a:bevelT w="101600" h="171450" prst="coolSlant"/>
        </a:sp3d>
      </dgm:spPr>
      <dgm:t>
        <a:bodyPr/>
        <a:lstStyle/>
        <a:p>
          <a:endParaRPr lang="en-US"/>
        </a:p>
      </dgm:t>
    </dgm:pt>
    <dgm:pt modelId="{899A2B98-1673-5644-9C26-B65B5B25884A}" type="pres">
      <dgm:prSet presAssocID="{DB5BFD45-F1B1-4149-88BD-8FEB6992C4BA}" presName="text2" presStyleLbl="revTx" presStyleIdx="1" presStyleCnt="6" custScaleX="97141" custScaleY="41540" custLinFactNeighborX="-43934" custLinFactNeighborY="59273">
        <dgm:presLayoutVars>
          <dgm:chPref val="3"/>
        </dgm:presLayoutVars>
      </dgm:prSet>
      <dgm:spPr/>
      <dgm:t>
        <a:bodyPr/>
        <a:lstStyle/>
        <a:p>
          <a:endParaRPr lang="en-US"/>
        </a:p>
      </dgm:t>
    </dgm:pt>
    <dgm:pt modelId="{8930B64E-9C58-5F4F-ACB2-5EC33D6D7594}" type="pres">
      <dgm:prSet presAssocID="{DB5BFD45-F1B1-4149-88BD-8FEB6992C4BA}" presName="hierChild3" presStyleCnt="0"/>
      <dgm:spPr/>
      <dgm:t>
        <a:bodyPr/>
        <a:lstStyle/>
        <a:p>
          <a:endParaRPr lang="en-US"/>
        </a:p>
      </dgm:t>
    </dgm:pt>
    <dgm:pt modelId="{20A959C5-A7C1-4005-A6B5-914F4B0CA3B9}" type="pres">
      <dgm:prSet presAssocID="{5165D910-A266-4CB0-8BC9-96A64CDA0EDB}" presName="Name10" presStyleLbl="parChTrans1D2" presStyleIdx="1" presStyleCnt="3"/>
      <dgm:spPr/>
      <dgm:t>
        <a:bodyPr/>
        <a:lstStyle/>
        <a:p>
          <a:endParaRPr lang="en-US"/>
        </a:p>
      </dgm:t>
    </dgm:pt>
    <dgm:pt modelId="{EA322312-3A5C-4F01-8822-3309D62913A3}" type="pres">
      <dgm:prSet presAssocID="{8BDEC8B4-2CB8-4610-83B6-3B9FD0361E73}" presName="hierRoot2" presStyleCnt="0"/>
      <dgm:spPr/>
      <dgm:t>
        <a:bodyPr/>
        <a:lstStyle/>
        <a:p>
          <a:endParaRPr lang="en-US"/>
        </a:p>
      </dgm:t>
    </dgm:pt>
    <dgm:pt modelId="{F5BC78D2-0B19-4311-B94D-FF476FC99EFF}" type="pres">
      <dgm:prSet presAssocID="{8BDEC8B4-2CB8-4610-83B6-3B9FD0361E73}" presName="composite2" presStyleCnt="0"/>
      <dgm:spPr/>
      <dgm:t>
        <a:bodyPr/>
        <a:lstStyle/>
        <a:p>
          <a:endParaRPr lang="en-US"/>
        </a:p>
      </dgm:t>
    </dgm:pt>
    <dgm:pt modelId="{10420F23-EFD0-41EC-95B7-615B6C80470B}" type="pres">
      <dgm:prSet presAssocID="{8BDEC8B4-2CB8-4610-83B6-3B9FD0361E73}" presName="image2" presStyleLbl="node2" presStyleIdx="1" presStyleCnt="3" custScaleX="110186" custScaleY="110186" custLinFactNeighborX="-38749" custLinFactNeighborY="24013"/>
      <dgm:spPr>
        <a:prstGeom prst="round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04384" t="-37995" r="-145424" b="-51261"/>
          </a:stretch>
        </a:blipFill>
        <a:sp3d>
          <a:bevelT w="101600" h="171450" prst="coolSlant"/>
        </a:sp3d>
      </dgm:spPr>
      <dgm:t>
        <a:bodyPr/>
        <a:lstStyle/>
        <a:p>
          <a:endParaRPr lang="en-US"/>
        </a:p>
      </dgm:t>
    </dgm:pt>
    <dgm:pt modelId="{50D3DCB0-4337-4ADF-B23F-BA9D54FB194E}" type="pres">
      <dgm:prSet presAssocID="{8BDEC8B4-2CB8-4610-83B6-3B9FD0361E73}" presName="text2" presStyleLbl="revTx" presStyleIdx="2" presStyleCnt="6" custScaleX="75249" custScaleY="57187" custLinFactNeighborX="-30681" custLinFactNeighborY="58042">
        <dgm:presLayoutVars>
          <dgm:chPref val="3"/>
        </dgm:presLayoutVars>
      </dgm:prSet>
      <dgm:spPr/>
      <dgm:t>
        <a:bodyPr/>
        <a:lstStyle/>
        <a:p>
          <a:endParaRPr lang="en-US"/>
        </a:p>
      </dgm:t>
    </dgm:pt>
    <dgm:pt modelId="{18240BAE-E859-48A3-8375-660BA41D0A94}" type="pres">
      <dgm:prSet presAssocID="{8BDEC8B4-2CB8-4610-83B6-3B9FD0361E73}" presName="hierChild3" presStyleCnt="0"/>
      <dgm:spPr/>
      <dgm:t>
        <a:bodyPr/>
        <a:lstStyle/>
        <a:p>
          <a:endParaRPr lang="en-US"/>
        </a:p>
      </dgm:t>
    </dgm:pt>
    <dgm:pt modelId="{B3529728-F986-4DF5-AC85-5C114312E644}" type="pres">
      <dgm:prSet presAssocID="{8C102DAC-8B7B-441E-933F-079918DCBE8A}" presName="Name17" presStyleLbl="parChTrans1D3" presStyleIdx="0" presStyleCnt="2"/>
      <dgm:spPr/>
      <dgm:t>
        <a:bodyPr/>
        <a:lstStyle/>
        <a:p>
          <a:endParaRPr lang="en-US"/>
        </a:p>
      </dgm:t>
    </dgm:pt>
    <dgm:pt modelId="{F3BFCF8F-E984-43DD-866F-240FEE746564}" type="pres">
      <dgm:prSet presAssocID="{BF73AA7A-4A99-489F-8702-856246C11003}" presName="hierRoot3" presStyleCnt="0"/>
      <dgm:spPr/>
      <dgm:t>
        <a:bodyPr/>
        <a:lstStyle/>
        <a:p>
          <a:endParaRPr lang="en-US"/>
        </a:p>
      </dgm:t>
    </dgm:pt>
    <dgm:pt modelId="{4138C6FD-43D6-4DB5-AE3C-964200C32B81}" type="pres">
      <dgm:prSet presAssocID="{BF73AA7A-4A99-489F-8702-856246C11003}" presName="composite3" presStyleCnt="0"/>
      <dgm:spPr/>
      <dgm:t>
        <a:bodyPr/>
        <a:lstStyle/>
        <a:p>
          <a:endParaRPr lang="en-US"/>
        </a:p>
      </dgm:t>
    </dgm:pt>
    <dgm:pt modelId="{939210B0-2E16-4314-8E9B-8BA09EE124CD}" type="pres">
      <dgm:prSet presAssocID="{BF73AA7A-4A99-489F-8702-856246C11003}" presName="image3" presStyleLbl="node3" presStyleIdx="0" presStyleCnt="2" custScaleX="110186" custScaleY="110186" custLinFactNeighborX="28493" custLinFactNeighborY="43416"/>
      <dgm:spPr>
        <a:prstGeom prst="round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49709" t="-23281" r="-111665" b="-23557"/>
          </a:stretch>
        </a:blipFill>
        <a:sp3d>
          <a:bevelT w="101600" h="171450" prst="coolSlant"/>
        </a:sp3d>
      </dgm:spPr>
      <dgm:t>
        <a:bodyPr/>
        <a:lstStyle/>
        <a:p>
          <a:endParaRPr lang="en-US"/>
        </a:p>
      </dgm:t>
    </dgm:pt>
    <dgm:pt modelId="{61D55F5E-7C4D-4156-83EB-2D7AAB493F39}" type="pres">
      <dgm:prSet presAssocID="{BF73AA7A-4A99-489F-8702-856246C11003}" presName="text3" presStyleLbl="revTx" presStyleIdx="3" presStyleCnt="6" custScaleX="98515" custScaleY="33694" custLinFactNeighborX="28542" custLinFactNeighborY="77543">
        <dgm:presLayoutVars>
          <dgm:chPref val="3"/>
        </dgm:presLayoutVars>
      </dgm:prSet>
      <dgm:spPr/>
      <dgm:t>
        <a:bodyPr/>
        <a:lstStyle/>
        <a:p>
          <a:endParaRPr lang="en-US"/>
        </a:p>
      </dgm:t>
    </dgm:pt>
    <dgm:pt modelId="{FEA91E5A-D888-462C-BAA3-F4D2BABA5ADF}" type="pres">
      <dgm:prSet presAssocID="{BF73AA7A-4A99-489F-8702-856246C11003}" presName="hierChild4" presStyleCnt="0"/>
      <dgm:spPr/>
      <dgm:t>
        <a:bodyPr/>
        <a:lstStyle/>
        <a:p>
          <a:endParaRPr lang="en-US"/>
        </a:p>
      </dgm:t>
    </dgm:pt>
    <dgm:pt modelId="{BEADC2FB-59D1-324A-ACBE-3B3DE0461582}" type="pres">
      <dgm:prSet presAssocID="{C511684F-61A4-4BD2-AC94-612065EDF7C5}" presName="Name10" presStyleLbl="parChTrans1D2" presStyleIdx="2" presStyleCnt="3"/>
      <dgm:spPr/>
      <dgm:t>
        <a:bodyPr/>
        <a:lstStyle/>
        <a:p>
          <a:endParaRPr lang="en-US"/>
        </a:p>
      </dgm:t>
    </dgm:pt>
    <dgm:pt modelId="{84BDBD7D-2C5B-0A40-928F-4CFF9EC4456A}" type="pres">
      <dgm:prSet presAssocID="{6F76F5BC-6274-464B-B558-B8208D723AFC}" presName="hierRoot2" presStyleCnt="0"/>
      <dgm:spPr/>
      <dgm:t>
        <a:bodyPr/>
        <a:lstStyle/>
        <a:p>
          <a:endParaRPr lang="en-US"/>
        </a:p>
      </dgm:t>
    </dgm:pt>
    <dgm:pt modelId="{29AE79A5-AA3A-E341-A452-2F5C25C083D0}" type="pres">
      <dgm:prSet presAssocID="{6F76F5BC-6274-464B-B558-B8208D723AFC}" presName="composite2" presStyleCnt="0"/>
      <dgm:spPr/>
      <dgm:t>
        <a:bodyPr/>
        <a:lstStyle/>
        <a:p>
          <a:endParaRPr lang="en-US"/>
        </a:p>
      </dgm:t>
    </dgm:pt>
    <dgm:pt modelId="{4391A02F-B20A-3A4B-A8F0-C559D7FB6C02}" type="pres">
      <dgm:prSet presAssocID="{6F76F5BC-6274-464B-B558-B8208D723AFC}" presName="image2" presStyleLbl="node2" presStyleIdx="2" presStyleCnt="3" custScaleX="110186" custScaleY="110186" custLinFactNeighborX="4873" custLinFactNeighborY="24812"/>
      <dgm:spPr>
        <a:prstGeom prst="roundRect">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94574" t="-18236" r="-95176" b="-44546"/>
          </a:stretch>
        </a:blipFill>
        <a:sp3d>
          <a:bevelT w="101600" h="171450" prst="coolSlant"/>
        </a:sp3d>
      </dgm:spPr>
      <dgm:t>
        <a:bodyPr/>
        <a:lstStyle/>
        <a:p>
          <a:endParaRPr lang="en-US"/>
        </a:p>
      </dgm:t>
    </dgm:pt>
    <dgm:pt modelId="{A1DD114C-2D64-274A-BBD4-1A509AA5298A}" type="pres">
      <dgm:prSet presAssocID="{6F76F5BC-6274-464B-B558-B8208D723AFC}" presName="text2" presStyleLbl="revTx" presStyleIdx="4" presStyleCnt="6" custScaleX="78175" custScaleY="49389" custLinFactNeighborX="26" custLinFactNeighborY="57719">
        <dgm:presLayoutVars>
          <dgm:chPref val="3"/>
        </dgm:presLayoutVars>
      </dgm:prSet>
      <dgm:spPr/>
      <dgm:t>
        <a:bodyPr/>
        <a:lstStyle/>
        <a:p>
          <a:endParaRPr lang="en-US"/>
        </a:p>
      </dgm:t>
    </dgm:pt>
    <dgm:pt modelId="{44BEEBE4-6D1B-104C-A0A1-34407D4032DD}" type="pres">
      <dgm:prSet presAssocID="{6F76F5BC-6274-464B-B558-B8208D723AFC}" presName="hierChild3" presStyleCnt="0"/>
      <dgm:spPr/>
      <dgm:t>
        <a:bodyPr/>
        <a:lstStyle/>
        <a:p>
          <a:endParaRPr lang="en-US"/>
        </a:p>
      </dgm:t>
    </dgm:pt>
    <dgm:pt modelId="{2E352EE6-D93E-433C-99EA-BEC4EB879B17}" type="pres">
      <dgm:prSet presAssocID="{2C101E7B-2EAB-4CF9-A66E-716CC59628FA}" presName="Name17" presStyleLbl="parChTrans1D3" presStyleIdx="1" presStyleCnt="2"/>
      <dgm:spPr/>
      <dgm:t>
        <a:bodyPr/>
        <a:lstStyle/>
        <a:p>
          <a:endParaRPr lang="en-US"/>
        </a:p>
      </dgm:t>
    </dgm:pt>
    <dgm:pt modelId="{BA0FFD13-3462-463E-AE4C-EB4539FE999E}" type="pres">
      <dgm:prSet presAssocID="{70282F69-E67B-49EB-AC9E-F105E9A1E01C}" presName="hierRoot3" presStyleCnt="0"/>
      <dgm:spPr/>
      <dgm:t>
        <a:bodyPr/>
        <a:lstStyle/>
        <a:p>
          <a:endParaRPr lang="en-US"/>
        </a:p>
      </dgm:t>
    </dgm:pt>
    <dgm:pt modelId="{4609DC3F-879B-434F-9605-0F2651A41B4F}" type="pres">
      <dgm:prSet presAssocID="{70282F69-E67B-49EB-AC9E-F105E9A1E01C}" presName="composite3" presStyleCnt="0"/>
      <dgm:spPr/>
      <dgm:t>
        <a:bodyPr/>
        <a:lstStyle/>
        <a:p>
          <a:endParaRPr lang="en-US"/>
        </a:p>
      </dgm:t>
    </dgm:pt>
    <dgm:pt modelId="{8C542A59-8CC0-4B23-BAFC-0C261F466B19}" type="pres">
      <dgm:prSet presAssocID="{70282F69-E67B-49EB-AC9E-F105E9A1E01C}" presName="image3" presStyleLbl="node3" presStyleIdx="1" presStyleCnt="2" custScaleX="110186" custScaleY="110186" custLinFactNeighborX="47922" custLinFactNeighborY="42950"/>
      <dgm:spPr>
        <a:prstGeom prst="roundRect">
          <a:avLst/>
        </a:prstGeom>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119307" t="-10433" r="-190731" b="-119927"/>
          </a:stretch>
        </a:blipFill>
        <a:sp3d>
          <a:bevelT w="101600" h="171450" prst="coolSlant"/>
        </a:sp3d>
      </dgm:spPr>
      <dgm:t>
        <a:bodyPr/>
        <a:lstStyle/>
        <a:p>
          <a:endParaRPr lang="en-US"/>
        </a:p>
      </dgm:t>
    </dgm:pt>
    <dgm:pt modelId="{17490631-9B88-4B4B-9B81-FB8DE8B84A0F}" type="pres">
      <dgm:prSet presAssocID="{70282F69-E67B-49EB-AC9E-F105E9A1E01C}" presName="text3" presStyleLbl="revTx" presStyleIdx="5" presStyleCnt="6" custScaleX="82407" custScaleY="44413" custLinFactNeighborX="26541" custLinFactNeighborY="73746">
        <dgm:presLayoutVars>
          <dgm:chPref val="3"/>
        </dgm:presLayoutVars>
      </dgm:prSet>
      <dgm:spPr/>
      <dgm:t>
        <a:bodyPr/>
        <a:lstStyle/>
        <a:p>
          <a:endParaRPr lang="en-US"/>
        </a:p>
      </dgm:t>
    </dgm:pt>
    <dgm:pt modelId="{189F7A4B-D369-495A-9BFF-EB5A702667F5}" type="pres">
      <dgm:prSet presAssocID="{70282F69-E67B-49EB-AC9E-F105E9A1E01C}" presName="hierChild4" presStyleCnt="0"/>
      <dgm:spPr/>
      <dgm:t>
        <a:bodyPr/>
        <a:lstStyle/>
        <a:p>
          <a:endParaRPr lang="en-US"/>
        </a:p>
      </dgm:t>
    </dgm:pt>
  </dgm:ptLst>
  <dgm:cxnLst>
    <dgm:cxn modelId="{A37327EF-3103-4832-AC1B-FB4167A5EE5D}" type="presOf" srcId="{5165D910-A266-4CB0-8BC9-96A64CDA0EDB}" destId="{20A959C5-A7C1-4005-A6B5-914F4B0CA3B9}" srcOrd="0" destOrd="0" presId="urn:microsoft.com/office/officeart/2009/layout/CirclePictureHierarchy"/>
    <dgm:cxn modelId="{DB6890B3-A24B-4800-921D-3114940F03AE}" srcId="{8BDEC8B4-2CB8-4610-83B6-3B9FD0361E73}" destId="{BF73AA7A-4A99-489F-8702-856246C11003}" srcOrd="0" destOrd="0" parTransId="{8C102DAC-8B7B-441E-933F-079918DCBE8A}" sibTransId="{7F35BA8A-BADA-4755-8685-61819818D28D}"/>
    <dgm:cxn modelId="{40CCC111-39A6-4BA8-811F-7FBF2CA79798}" type="presOf" srcId="{CAFE3877-3D90-486C-A41E-AEC7310974D6}" destId="{A7AC5B51-8915-8D45-AFA4-7C56B750985A}" srcOrd="0" destOrd="0" presId="urn:microsoft.com/office/officeart/2009/layout/CirclePictureHierarchy"/>
    <dgm:cxn modelId="{CB44D635-3E85-4BC3-8E3C-E191F7147ACC}" type="presOf" srcId="{2C101E7B-2EAB-4CF9-A66E-716CC59628FA}" destId="{2E352EE6-D93E-433C-99EA-BEC4EB879B17}" srcOrd="0" destOrd="0" presId="urn:microsoft.com/office/officeart/2009/layout/CirclePictureHierarchy"/>
    <dgm:cxn modelId="{E3D9BE64-5B27-49AA-8B3F-5D6AB36E24F9}" type="presOf" srcId="{8BDEC8B4-2CB8-4610-83B6-3B9FD0361E73}" destId="{50D3DCB0-4337-4ADF-B23F-BA9D54FB194E}" srcOrd="0" destOrd="0" presId="urn:microsoft.com/office/officeart/2009/layout/CirclePictureHierarchy"/>
    <dgm:cxn modelId="{C7BEEC2C-7DFC-4A69-A833-2A6CFC6A3765}" srcId="{D9514F8B-19FF-4071-B485-6045169C5C49}" destId="{DB5BFD45-F1B1-4149-88BD-8FEB6992C4BA}" srcOrd="0" destOrd="0" parTransId="{5CE8DF90-1DE8-4F2D-A23B-6AD93D0D0E4C}" sibTransId="{10C8F37B-B6B3-4034-984A-1FF52E7B4837}"/>
    <dgm:cxn modelId="{AA0A52E9-B17E-4CC6-B293-416DA63F2BB0}" srcId="{D9514F8B-19FF-4071-B485-6045169C5C49}" destId="{8BDEC8B4-2CB8-4610-83B6-3B9FD0361E73}" srcOrd="1" destOrd="0" parTransId="{5165D910-A266-4CB0-8BC9-96A64CDA0EDB}" sibTransId="{14604BB4-AD5D-4EED-B53A-54F5B01AE77B}"/>
    <dgm:cxn modelId="{55906880-854F-4A75-B613-CF489856B214}" type="presOf" srcId="{8C102DAC-8B7B-441E-933F-079918DCBE8A}" destId="{B3529728-F986-4DF5-AC85-5C114312E644}" srcOrd="0" destOrd="0" presId="urn:microsoft.com/office/officeart/2009/layout/CirclePictureHierarchy"/>
    <dgm:cxn modelId="{28049CD8-E723-4D80-80C6-5B8891F4086D}" srcId="{D9514F8B-19FF-4071-B485-6045169C5C49}" destId="{6F76F5BC-6274-464B-B558-B8208D723AFC}" srcOrd="2" destOrd="0" parTransId="{C511684F-61A4-4BD2-AC94-612065EDF7C5}" sibTransId="{9C39A596-A4B6-4EE0-9FAF-B052D3197946}"/>
    <dgm:cxn modelId="{ABC688D7-0CA7-485D-AAB8-F5173094F9D0}" type="presOf" srcId="{70282F69-E67B-49EB-AC9E-F105E9A1E01C}" destId="{17490631-9B88-4B4B-9B81-FB8DE8B84A0F}" srcOrd="0" destOrd="0" presId="urn:microsoft.com/office/officeart/2009/layout/CirclePictureHierarchy"/>
    <dgm:cxn modelId="{664F0274-C043-412D-8229-E5335304C136}" type="presOf" srcId="{5CE8DF90-1DE8-4F2D-A23B-6AD93D0D0E4C}" destId="{9B51BB50-C8D1-1F47-A371-CE9D37D125CA}" srcOrd="0" destOrd="0" presId="urn:microsoft.com/office/officeart/2009/layout/CirclePictureHierarchy"/>
    <dgm:cxn modelId="{F410889D-E404-4E91-8897-EF9880CC599D}" srcId="{CAFE3877-3D90-486C-A41E-AEC7310974D6}" destId="{D9514F8B-19FF-4071-B485-6045169C5C49}" srcOrd="0" destOrd="0" parTransId="{932C3271-92E4-4519-80C7-2894E36F5850}" sibTransId="{503D4FFE-5A58-45AF-B9A1-45E4B8D8CD46}"/>
    <dgm:cxn modelId="{A18BC308-2FEC-40F2-B899-1CA895F49D97}" type="presOf" srcId="{C511684F-61A4-4BD2-AC94-612065EDF7C5}" destId="{BEADC2FB-59D1-324A-ACBE-3B3DE0461582}" srcOrd="0" destOrd="0" presId="urn:microsoft.com/office/officeart/2009/layout/CirclePictureHierarchy"/>
    <dgm:cxn modelId="{8135346D-FF7A-4D3B-BF4B-2E455CF2C9C1}" type="presOf" srcId="{DB5BFD45-F1B1-4149-88BD-8FEB6992C4BA}" destId="{899A2B98-1673-5644-9C26-B65B5B25884A}" srcOrd="0" destOrd="0" presId="urn:microsoft.com/office/officeart/2009/layout/CirclePictureHierarchy"/>
    <dgm:cxn modelId="{E930923D-3E3F-4A61-B9B5-BB3116EEFE8E}" type="presOf" srcId="{6F76F5BC-6274-464B-B558-B8208D723AFC}" destId="{A1DD114C-2D64-274A-BBD4-1A509AA5298A}" srcOrd="0" destOrd="0" presId="urn:microsoft.com/office/officeart/2009/layout/CirclePictureHierarchy"/>
    <dgm:cxn modelId="{FB4EEB96-7C5A-4499-9D31-BB2E4C83533B}" srcId="{6F76F5BC-6274-464B-B558-B8208D723AFC}" destId="{70282F69-E67B-49EB-AC9E-F105E9A1E01C}" srcOrd="0" destOrd="0" parTransId="{2C101E7B-2EAB-4CF9-A66E-716CC59628FA}" sibTransId="{B1FFF83B-D6CE-40F7-859F-ABB0209A18C1}"/>
    <dgm:cxn modelId="{8F6994D0-0BB4-4A45-8306-8CA9D33DDFA4}" type="presOf" srcId="{BF73AA7A-4A99-489F-8702-856246C11003}" destId="{61D55F5E-7C4D-4156-83EB-2D7AAB493F39}" srcOrd="0" destOrd="0" presId="urn:microsoft.com/office/officeart/2009/layout/CirclePictureHierarchy"/>
    <dgm:cxn modelId="{082D52C6-FCF7-4D9E-AFF8-71A401C13E8D}" type="presOf" srcId="{D9514F8B-19FF-4071-B485-6045169C5C49}" destId="{12C7B249-3D9F-374D-A9BF-6ECA15841E79}" srcOrd="0" destOrd="0" presId="urn:microsoft.com/office/officeart/2009/layout/CirclePictureHierarchy"/>
    <dgm:cxn modelId="{75969125-FC3E-4823-9FB0-D9C59037D6B5}" type="presParOf" srcId="{A7AC5B51-8915-8D45-AFA4-7C56B750985A}" destId="{6EACFEA6-BBFC-3041-9E2E-F9FF2F8F23EE}" srcOrd="0" destOrd="0" presId="urn:microsoft.com/office/officeart/2009/layout/CirclePictureHierarchy"/>
    <dgm:cxn modelId="{B3F02065-0034-45EE-A3BE-455BC6086C7C}" type="presParOf" srcId="{6EACFEA6-BBFC-3041-9E2E-F9FF2F8F23EE}" destId="{71EF9890-3551-EF4F-ACD5-5989ABC542C8}" srcOrd="0" destOrd="0" presId="urn:microsoft.com/office/officeart/2009/layout/CirclePictureHierarchy"/>
    <dgm:cxn modelId="{15CB0F02-2352-4F24-8603-74CAEB46F16F}" type="presParOf" srcId="{71EF9890-3551-EF4F-ACD5-5989ABC542C8}" destId="{A37F0CB4-DF6A-7B4F-ACE8-552398C88401}" srcOrd="0" destOrd="0" presId="urn:microsoft.com/office/officeart/2009/layout/CirclePictureHierarchy"/>
    <dgm:cxn modelId="{AF2EEF48-2EA0-4C1B-AE1B-F094AA8EF269}" type="presParOf" srcId="{71EF9890-3551-EF4F-ACD5-5989ABC542C8}" destId="{12C7B249-3D9F-374D-A9BF-6ECA15841E79}" srcOrd="1" destOrd="0" presId="urn:microsoft.com/office/officeart/2009/layout/CirclePictureHierarchy"/>
    <dgm:cxn modelId="{1BBABE97-9545-479B-B909-B5D2E04D5BEC}" type="presParOf" srcId="{6EACFEA6-BBFC-3041-9E2E-F9FF2F8F23EE}" destId="{CF0C378C-EA30-B643-8C4F-4E212DFE97D0}" srcOrd="1" destOrd="0" presId="urn:microsoft.com/office/officeart/2009/layout/CirclePictureHierarchy"/>
    <dgm:cxn modelId="{99132FC7-A1D4-4D35-AC35-91115B0EBD20}" type="presParOf" srcId="{CF0C378C-EA30-B643-8C4F-4E212DFE97D0}" destId="{9B51BB50-C8D1-1F47-A371-CE9D37D125CA}" srcOrd="0" destOrd="0" presId="urn:microsoft.com/office/officeart/2009/layout/CirclePictureHierarchy"/>
    <dgm:cxn modelId="{16045715-9206-409E-802B-0FA0E4F8D7F8}" type="presParOf" srcId="{CF0C378C-EA30-B643-8C4F-4E212DFE97D0}" destId="{012B2294-44A9-0E41-9F5A-B8859D7CC931}" srcOrd="1" destOrd="0" presId="urn:microsoft.com/office/officeart/2009/layout/CirclePictureHierarchy"/>
    <dgm:cxn modelId="{EA7F2B5E-44B8-4862-BFDE-F7B669E73D82}" type="presParOf" srcId="{012B2294-44A9-0E41-9F5A-B8859D7CC931}" destId="{107E89EE-5A17-2841-BACA-320555568E23}" srcOrd="0" destOrd="0" presId="urn:microsoft.com/office/officeart/2009/layout/CirclePictureHierarchy"/>
    <dgm:cxn modelId="{F571E6C6-7CD1-4F31-87DD-A3EC55F772B5}" type="presParOf" srcId="{107E89EE-5A17-2841-BACA-320555568E23}" destId="{5E9D35E3-0695-5C4E-A5E3-B0F4A6556F8D}" srcOrd="0" destOrd="0" presId="urn:microsoft.com/office/officeart/2009/layout/CirclePictureHierarchy"/>
    <dgm:cxn modelId="{E189F72E-91D1-40D2-ABA0-7B160506D96C}" type="presParOf" srcId="{107E89EE-5A17-2841-BACA-320555568E23}" destId="{899A2B98-1673-5644-9C26-B65B5B25884A}" srcOrd="1" destOrd="0" presId="urn:microsoft.com/office/officeart/2009/layout/CirclePictureHierarchy"/>
    <dgm:cxn modelId="{866FC1C8-AF76-4590-A537-087DBCE6BA78}" type="presParOf" srcId="{012B2294-44A9-0E41-9F5A-B8859D7CC931}" destId="{8930B64E-9C58-5F4F-ACB2-5EC33D6D7594}" srcOrd="1" destOrd="0" presId="urn:microsoft.com/office/officeart/2009/layout/CirclePictureHierarchy"/>
    <dgm:cxn modelId="{2866FAFE-D33A-4F8B-B6E4-BD07093B595D}" type="presParOf" srcId="{CF0C378C-EA30-B643-8C4F-4E212DFE97D0}" destId="{20A959C5-A7C1-4005-A6B5-914F4B0CA3B9}" srcOrd="2" destOrd="0" presId="urn:microsoft.com/office/officeart/2009/layout/CirclePictureHierarchy"/>
    <dgm:cxn modelId="{4224C475-DCD3-4460-90E1-EC882FCE017A}" type="presParOf" srcId="{CF0C378C-EA30-B643-8C4F-4E212DFE97D0}" destId="{EA322312-3A5C-4F01-8822-3309D62913A3}" srcOrd="3" destOrd="0" presId="urn:microsoft.com/office/officeart/2009/layout/CirclePictureHierarchy"/>
    <dgm:cxn modelId="{32A0AA17-1239-4D4B-904C-444918ADFDD4}" type="presParOf" srcId="{EA322312-3A5C-4F01-8822-3309D62913A3}" destId="{F5BC78D2-0B19-4311-B94D-FF476FC99EFF}" srcOrd="0" destOrd="0" presId="urn:microsoft.com/office/officeart/2009/layout/CirclePictureHierarchy"/>
    <dgm:cxn modelId="{28F74755-9DEB-49BC-9AD6-DB0A0ADDF582}" type="presParOf" srcId="{F5BC78D2-0B19-4311-B94D-FF476FC99EFF}" destId="{10420F23-EFD0-41EC-95B7-615B6C80470B}" srcOrd="0" destOrd="0" presId="urn:microsoft.com/office/officeart/2009/layout/CirclePictureHierarchy"/>
    <dgm:cxn modelId="{B9E79C2D-0F7D-4710-9A12-8E61BFD23192}" type="presParOf" srcId="{F5BC78D2-0B19-4311-B94D-FF476FC99EFF}" destId="{50D3DCB0-4337-4ADF-B23F-BA9D54FB194E}" srcOrd="1" destOrd="0" presId="urn:microsoft.com/office/officeart/2009/layout/CirclePictureHierarchy"/>
    <dgm:cxn modelId="{CACBD405-2346-40AD-B2A4-EB7BBABD9800}" type="presParOf" srcId="{EA322312-3A5C-4F01-8822-3309D62913A3}" destId="{18240BAE-E859-48A3-8375-660BA41D0A94}" srcOrd="1" destOrd="0" presId="urn:microsoft.com/office/officeart/2009/layout/CirclePictureHierarchy"/>
    <dgm:cxn modelId="{1170E4CE-8165-4ABA-A7C8-29F32483B9C1}" type="presParOf" srcId="{18240BAE-E859-48A3-8375-660BA41D0A94}" destId="{B3529728-F986-4DF5-AC85-5C114312E644}" srcOrd="0" destOrd="0" presId="urn:microsoft.com/office/officeart/2009/layout/CirclePictureHierarchy"/>
    <dgm:cxn modelId="{67119FEA-F6E3-4271-82A1-22AFC1BFA8E5}" type="presParOf" srcId="{18240BAE-E859-48A3-8375-660BA41D0A94}" destId="{F3BFCF8F-E984-43DD-866F-240FEE746564}" srcOrd="1" destOrd="0" presId="urn:microsoft.com/office/officeart/2009/layout/CirclePictureHierarchy"/>
    <dgm:cxn modelId="{E2BA796B-3576-48A3-9A3D-91456AA6A6C8}" type="presParOf" srcId="{F3BFCF8F-E984-43DD-866F-240FEE746564}" destId="{4138C6FD-43D6-4DB5-AE3C-964200C32B81}" srcOrd="0" destOrd="0" presId="urn:microsoft.com/office/officeart/2009/layout/CirclePictureHierarchy"/>
    <dgm:cxn modelId="{F9E1CE9F-9375-4F3F-AACF-902DFE83A740}" type="presParOf" srcId="{4138C6FD-43D6-4DB5-AE3C-964200C32B81}" destId="{939210B0-2E16-4314-8E9B-8BA09EE124CD}" srcOrd="0" destOrd="0" presId="urn:microsoft.com/office/officeart/2009/layout/CirclePictureHierarchy"/>
    <dgm:cxn modelId="{8680CF6A-188C-483F-A35A-7DD962C85471}" type="presParOf" srcId="{4138C6FD-43D6-4DB5-AE3C-964200C32B81}" destId="{61D55F5E-7C4D-4156-83EB-2D7AAB493F39}" srcOrd="1" destOrd="0" presId="urn:microsoft.com/office/officeart/2009/layout/CirclePictureHierarchy"/>
    <dgm:cxn modelId="{304CA7EC-1D03-479E-926D-9F18D002F771}" type="presParOf" srcId="{F3BFCF8F-E984-43DD-866F-240FEE746564}" destId="{FEA91E5A-D888-462C-BAA3-F4D2BABA5ADF}" srcOrd="1" destOrd="0" presId="urn:microsoft.com/office/officeart/2009/layout/CirclePictureHierarchy"/>
    <dgm:cxn modelId="{FA94B18B-84C1-479A-9D0E-49004C7B3160}" type="presParOf" srcId="{CF0C378C-EA30-B643-8C4F-4E212DFE97D0}" destId="{BEADC2FB-59D1-324A-ACBE-3B3DE0461582}" srcOrd="4" destOrd="0" presId="urn:microsoft.com/office/officeart/2009/layout/CirclePictureHierarchy"/>
    <dgm:cxn modelId="{FEA12D03-F558-4772-8F4B-3FBB0A5515D0}" type="presParOf" srcId="{CF0C378C-EA30-B643-8C4F-4E212DFE97D0}" destId="{84BDBD7D-2C5B-0A40-928F-4CFF9EC4456A}" srcOrd="5" destOrd="0" presId="urn:microsoft.com/office/officeart/2009/layout/CirclePictureHierarchy"/>
    <dgm:cxn modelId="{9DAE4942-EA81-4B13-A543-24592099ED11}" type="presParOf" srcId="{84BDBD7D-2C5B-0A40-928F-4CFF9EC4456A}" destId="{29AE79A5-AA3A-E341-A452-2F5C25C083D0}" srcOrd="0" destOrd="0" presId="urn:microsoft.com/office/officeart/2009/layout/CirclePictureHierarchy"/>
    <dgm:cxn modelId="{9C62DEA2-337A-4A6F-8E9C-4B5A802379E5}" type="presParOf" srcId="{29AE79A5-AA3A-E341-A452-2F5C25C083D0}" destId="{4391A02F-B20A-3A4B-A8F0-C559D7FB6C02}" srcOrd="0" destOrd="0" presId="urn:microsoft.com/office/officeart/2009/layout/CirclePictureHierarchy"/>
    <dgm:cxn modelId="{99D16FF6-656C-49B5-8DCA-C00E72052AAE}" type="presParOf" srcId="{29AE79A5-AA3A-E341-A452-2F5C25C083D0}" destId="{A1DD114C-2D64-274A-BBD4-1A509AA5298A}" srcOrd="1" destOrd="0" presId="urn:microsoft.com/office/officeart/2009/layout/CirclePictureHierarchy"/>
    <dgm:cxn modelId="{87A72162-4CC7-4A76-81B4-1B02CB19B268}" type="presParOf" srcId="{84BDBD7D-2C5B-0A40-928F-4CFF9EC4456A}" destId="{44BEEBE4-6D1B-104C-A0A1-34407D4032DD}" srcOrd="1" destOrd="0" presId="urn:microsoft.com/office/officeart/2009/layout/CirclePictureHierarchy"/>
    <dgm:cxn modelId="{A92CCE5B-D359-40F7-8438-0D59C2199759}" type="presParOf" srcId="{44BEEBE4-6D1B-104C-A0A1-34407D4032DD}" destId="{2E352EE6-D93E-433C-99EA-BEC4EB879B17}" srcOrd="0" destOrd="0" presId="urn:microsoft.com/office/officeart/2009/layout/CirclePictureHierarchy"/>
    <dgm:cxn modelId="{47A2A9F0-0BBB-4E84-9271-D123178590AD}" type="presParOf" srcId="{44BEEBE4-6D1B-104C-A0A1-34407D4032DD}" destId="{BA0FFD13-3462-463E-AE4C-EB4539FE999E}" srcOrd="1" destOrd="0" presId="urn:microsoft.com/office/officeart/2009/layout/CirclePictureHierarchy"/>
    <dgm:cxn modelId="{568B2B44-2247-49FB-9D2E-D6422B7EE0BE}" type="presParOf" srcId="{BA0FFD13-3462-463E-AE4C-EB4539FE999E}" destId="{4609DC3F-879B-434F-9605-0F2651A41B4F}" srcOrd="0" destOrd="0" presId="urn:microsoft.com/office/officeart/2009/layout/CirclePictureHierarchy"/>
    <dgm:cxn modelId="{43DB670D-037B-4DD7-AB07-395FD44BA44E}" type="presParOf" srcId="{4609DC3F-879B-434F-9605-0F2651A41B4F}" destId="{8C542A59-8CC0-4B23-BAFC-0C261F466B19}" srcOrd="0" destOrd="0" presId="urn:microsoft.com/office/officeart/2009/layout/CirclePictureHierarchy"/>
    <dgm:cxn modelId="{925131B9-0FB7-4DFF-9C56-B6EB5A6C00A4}" type="presParOf" srcId="{4609DC3F-879B-434F-9605-0F2651A41B4F}" destId="{17490631-9B88-4B4B-9B81-FB8DE8B84A0F}" srcOrd="1" destOrd="0" presId="urn:microsoft.com/office/officeart/2009/layout/CirclePictureHierarchy"/>
    <dgm:cxn modelId="{AEC08188-8B37-47A9-B701-671BDF84A115}" type="presParOf" srcId="{BA0FFD13-3462-463E-AE4C-EB4539FE999E}" destId="{189F7A4B-D369-495A-9BFF-EB5A702667F5}"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52EE6-D93E-433C-99EA-BEC4EB879B17}">
      <dsp:nvSpPr>
        <dsp:cNvPr id="0" name=""/>
        <dsp:cNvSpPr/>
      </dsp:nvSpPr>
      <dsp:spPr>
        <a:xfrm>
          <a:off x="661913" y="3667256"/>
          <a:ext cx="445784" cy="531001"/>
        </a:xfrm>
        <a:custGeom>
          <a:avLst/>
          <a:gdLst/>
          <a:ahLst/>
          <a:cxnLst/>
          <a:rect l="0" t="0" r="0" b="0"/>
          <a:pathLst>
            <a:path>
              <a:moveTo>
                <a:pt x="0" y="0"/>
              </a:moveTo>
              <a:lnTo>
                <a:pt x="0" y="363007"/>
              </a:lnTo>
              <a:lnTo>
                <a:pt x="445784" y="363007"/>
              </a:lnTo>
              <a:lnTo>
                <a:pt x="445784" y="531001"/>
              </a:lnTo>
            </a:path>
          </a:pathLst>
        </a:custGeom>
        <a:noFill/>
        <a:ln w="79375" cap="rnd" cmpd="sng" algn="ctr">
          <a:gradFill flip="none" rotWithShape="1">
            <a:gsLst>
              <a:gs pos="0">
                <a:schemeClr val="bg2">
                  <a:lumMod val="90000"/>
                  <a:lumOff val="10000"/>
                </a:schemeClr>
              </a:gs>
              <a:gs pos="100000">
                <a:schemeClr val="bg2">
                  <a:lumMod val="80000"/>
                  <a:lumOff val="20000"/>
                </a:schemeClr>
              </a:gs>
            </a:gsLst>
            <a:lin ang="4800000" scaled="0"/>
            <a:tileRect/>
          </a:gradFill>
          <a:prstDash val="solid"/>
        </a:ln>
        <a:effectLst/>
        <a:scene3d>
          <a:camera prst="orthographicFront"/>
          <a:lightRig rig="twoPt" dir="t">
            <a:rot lat="0" lon="0" rev="10800000"/>
          </a:lightRig>
          <a:backdrop>
            <a:anchor x="0" y="0" z="-210000"/>
            <a:norm dx="0" dy="0" dz="914400"/>
            <a:up dx="0" dy="914400" dz="0"/>
          </a:backdrop>
        </a:scene3d>
        <a:sp3d z="-227350" extrusionH="76200">
          <a:bevelT w="44450" h="19050"/>
        </a:sp3d>
      </dsp:spPr>
      <dsp:style>
        <a:lnRef idx="2">
          <a:scrgbClr r="0" g="0" b="0"/>
        </a:lnRef>
        <a:fillRef idx="0">
          <a:scrgbClr r="0" g="0" b="0"/>
        </a:fillRef>
        <a:effectRef idx="0">
          <a:scrgbClr r="0" g="0" b="0"/>
        </a:effectRef>
        <a:fontRef idx="minor"/>
      </dsp:style>
    </dsp:sp>
    <dsp:sp modelId="{BEADC2FB-59D1-324A-ACBE-3B3DE0461582}">
      <dsp:nvSpPr>
        <dsp:cNvPr id="0" name=""/>
        <dsp:cNvSpPr/>
      </dsp:nvSpPr>
      <dsp:spPr>
        <a:xfrm>
          <a:off x="661913" y="1891431"/>
          <a:ext cx="1362532" cy="591146"/>
        </a:xfrm>
        <a:custGeom>
          <a:avLst/>
          <a:gdLst/>
          <a:ahLst/>
          <a:cxnLst/>
          <a:rect l="0" t="0" r="0" b="0"/>
          <a:pathLst>
            <a:path>
              <a:moveTo>
                <a:pt x="1362532" y="0"/>
              </a:moveTo>
              <a:lnTo>
                <a:pt x="1362532" y="423151"/>
              </a:lnTo>
              <a:lnTo>
                <a:pt x="0" y="423151"/>
              </a:lnTo>
              <a:lnTo>
                <a:pt x="0" y="591146"/>
              </a:lnTo>
            </a:path>
          </a:pathLst>
        </a:custGeom>
        <a:noFill/>
        <a:ln w="79375" cap="rnd" cmpd="sng" algn="ctr">
          <a:gradFill flip="none" rotWithShape="1">
            <a:gsLst>
              <a:gs pos="0">
                <a:schemeClr val="bg2">
                  <a:lumMod val="90000"/>
                  <a:lumOff val="10000"/>
                </a:schemeClr>
              </a:gs>
              <a:gs pos="100000">
                <a:schemeClr val="bg2">
                  <a:lumMod val="80000"/>
                  <a:lumOff val="20000"/>
                </a:schemeClr>
              </a:gs>
            </a:gsLst>
            <a:lin ang="4800000" scaled="0"/>
            <a:tileRect/>
          </a:gradFill>
          <a:prstDash val="solid"/>
        </a:ln>
        <a:effectLst/>
        <a:scene3d>
          <a:camera prst="orthographicFront"/>
          <a:lightRig rig="twoPt" dir="t">
            <a:rot lat="0" lon="0" rev="10800000"/>
          </a:lightRig>
          <a:backdrop>
            <a:anchor x="0" y="0" z="-210000"/>
            <a:norm dx="0" dy="0" dz="914400"/>
            <a:up dx="0" dy="914400" dz="0"/>
          </a:backdrop>
        </a:scene3d>
        <a:sp3d z="-227350">
          <a:bevelT w="44450" h="19050"/>
        </a:sp3d>
      </dsp:spPr>
      <dsp:style>
        <a:lnRef idx="2">
          <a:scrgbClr r="0" g="0" b="0"/>
        </a:lnRef>
        <a:fillRef idx="0">
          <a:scrgbClr r="0" g="0" b="0"/>
        </a:fillRef>
        <a:effectRef idx="0">
          <a:scrgbClr r="0" g="0" b="0"/>
        </a:effectRef>
        <a:fontRef idx="minor"/>
      </dsp:style>
    </dsp:sp>
    <dsp:sp modelId="{B3529728-F986-4DF5-AC85-5C114312E644}">
      <dsp:nvSpPr>
        <dsp:cNvPr id="0" name=""/>
        <dsp:cNvSpPr/>
      </dsp:nvSpPr>
      <dsp:spPr>
        <a:xfrm>
          <a:off x="3139239" y="3658666"/>
          <a:ext cx="629155" cy="544602"/>
        </a:xfrm>
        <a:custGeom>
          <a:avLst/>
          <a:gdLst/>
          <a:ahLst/>
          <a:cxnLst/>
          <a:rect l="0" t="0" r="0" b="0"/>
          <a:pathLst>
            <a:path>
              <a:moveTo>
                <a:pt x="0" y="0"/>
              </a:moveTo>
              <a:lnTo>
                <a:pt x="0" y="376608"/>
              </a:lnTo>
              <a:lnTo>
                <a:pt x="629155" y="376608"/>
              </a:lnTo>
              <a:lnTo>
                <a:pt x="629155" y="544602"/>
              </a:lnTo>
            </a:path>
          </a:pathLst>
        </a:custGeom>
        <a:noFill/>
        <a:ln w="79375" cap="rnd" cmpd="sng" algn="ctr">
          <a:gradFill flip="none" rotWithShape="1">
            <a:gsLst>
              <a:gs pos="0">
                <a:schemeClr val="bg2">
                  <a:lumMod val="90000"/>
                  <a:lumOff val="10000"/>
                </a:schemeClr>
              </a:gs>
              <a:gs pos="100000">
                <a:schemeClr val="bg2">
                  <a:lumMod val="80000"/>
                  <a:lumOff val="20000"/>
                </a:schemeClr>
              </a:gs>
            </a:gsLst>
            <a:lin ang="4800000" scaled="0"/>
            <a:tileRect/>
          </a:gradFill>
          <a:prstDash val="solid"/>
        </a:ln>
        <a:effectLst/>
        <a:scene3d>
          <a:camera prst="orthographicFront"/>
          <a:lightRig rig="twoPt" dir="t">
            <a:rot lat="0" lon="0" rev="10800000"/>
          </a:lightRig>
          <a:backdrop>
            <a:anchor x="0" y="0" z="-210000"/>
            <a:norm dx="0" dy="0" dz="914400"/>
            <a:up dx="0" dy="914400" dz="0"/>
          </a:backdrop>
        </a:scene3d>
        <a:sp3d z="-227350" extrusionH="76200">
          <a:bevelT w="44450" h="19050"/>
        </a:sp3d>
      </dsp:spPr>
      <dsp:style>
        <a:lnRef idx="2">
          <a:scrgbClr r="0" g="0" b="0"/>
        </a:lnRef>
        <a:fillRef idx="0">
          <a:scrgbClr r="0" g="0" b="0"/>
        </a:fillRef>
        <a:effectRef idx="0">
          <a:scrgbClr r="0" g="0" b="0"/>
        </a:effectRef>
        <a:fontRef idx="minor"/>
      </dsp:style>
    </dsp:sp>
    <dsp:sp modelId="{20A959C5-A7C1-4005-A6B5-914F4B0CA3B9}">
      <dsp:nvSpPr>
        <dsp:cNvPr id="0" name=""/>
        <dsp:cNvSpPr/>
      </dsp:nvSpPr>
      <dsp:spPr>
        <a:xfrm>
          <a:off x="2024445" y="1891431"/>
          <a:ext cx="1114793" cy="582555"/>
        </a:xfrm>
        <a:custGeom>
          <a:avLst/>
          <a:gdLst/>
          <a:ahLst/>
          <a:cxnLst/>
          <a:rect l="0" t="0" r="0" b="0"/>
          <a:pathLst>
            <a:path>
              <a:moveTo>
                <a:pt x="0" y="0"/>
              </a:moveTo>
              <a:lnTo>
                <a:pt x="0" y="414561"/>
              </a:lnTo>
              <a:lnTo>
                <a:pt x="1114793" y="414561"/>
              </a:lnTo>
              <a:lnTo>
                <a:pt x="1114793" y="582555"/>
              </a:lnTo>
            </a:path>
          </a:pathLst>
        </a:custGeom>
        <a:noFill/>
        <a:ln w="79375" cap="rnd" cmpd="sng" algn="ctr">
          <a:gradFill flip="none" rotWithShape="1">
            <a:gsLst>
              <a:gs pos="0">
                <a:schemeClr val="bg2">
                  <a:lumMod val="97000"/>
                  <a:lumOff val="3000"/>
                </a:schemeClr>
              </a:gs>
              <a:gs pos="100000">
                <a:schemeClr val="bg2">
                  <a:lumMod val="89000"/>
                  <a:lumOff val="11000"/>
                </a:schemeClr>
              </a:gs>
            </a:gsLst>
            <a:lin ang="4800000" scaled="0"/>
            <a:tileRect/>
          </a:gradFill>
          <a:prstDash val="solid"/>
        </a:ln>
        <a:effectLst/>
        <a:scene3d>
          <a:camera prst="orthographicFront"/>
          <a:lightRig rig="twoPt" dir="t">
            <a:rot lat="0" lon="0" rev="10800000"/>
          </a:lightRig>
          <a:backdrop>
            <a:anchor x="0" y="0" z="-210000"/>
            <a:norm dx="0" dy="0" dz="914400"/>
            <a:up dx="0" dy="914400" dz="0"/>
          </a:backdrop>
        </a:scene3d>
        <a:sp3d z="-227350">
          <a:bevelT w="44450" h="19050"/>
        </a:sp3d>
      </dsp:spPr>
      <dsp:style>
        <a:lnRef idx="2">
          <a:scrgbClr r="0" g="0" b="0"/>
        </a:lnRef>
        <a:fillRef idx="0">
          <a:scrgbClr r="0" g="0" b="0"/>
        </a:fillRef>
        <a:effectRef idx="0">
          <a:scrgbClr r="0" g="0" b="0"/>
        </a:effectRef>
        <a:fontRef idx="minor"/>
      </dsp:style>
    </dsp:sp>
    <dsp:sp modelId="{9B51BB50-C8D1-1F47-A371-CE9D37D125CA}">
      <dsp:nvSpPr>
        <dsp:cNvPr id="0" name=""/>
        <dsp:cNvSpPr/>
      </dsp:nvSpPr>
      <dsp:spPr>
        <a:xfrm>
          <a:off x="2024445" y="1891431"/>
          <a:ext cx="3543121" cy="591543"/>
        </a:xfrm>
        <a:custGeom>
          <a:avLst/>
          <a:gdLst/>
          <a:ahLst/>
          <a:cxnLst/>
          <a:rect l="0" t="0" r="0" b="0"/>
          <a:pathLst>
            <a:path>
              <a:moveTo>
                <a:pt x="0" y="0"/>
              </a:moveTo>
              <a:lnTo>
                <a:pt x="0" y="423549"/>
              </a:lnTo>
              <a:lnTo>
                <a:pt x="3543121" y="423549"/>
              </a:lnTo>
              <a:lnTo>
                <a:pt x="3543121" y="591543"/>
              </a:lnTo>
            </a:path>
          </a:pathLst>
        </a:custGeom>
        <a:noFill/>
        <a:ln w="79375" cap="rnd" cmpd="sng" algn="ctr">
          <a:gradFill flip="none" rotWithShape="1">
            <a:gsLst>
              <a:gs pos="0">
                <a:schemeClr val="bg2">
                  <a:lumMod val="90000"/>
                  <a:lumOff val="10000"/>
                </a:schemeClr>
              </a:gs>
              <a:gs pos="100000">
                <a:schemeClr val="bg2">
                  <a:lumMod val="80000"/>
                  <a:lumOff val="20000"/>
                </a:schemeClr>
              </a:gs>
            </a:gsLst>
            <a:lin ang="4800000" scaled="0"/>
            <a:tileRect/>
          </a:gradFill>
          <a:prstDash val="solid"/>
        </a:ln>
        <a:effectLst/>
        <a:scene3d>
          <a:camera prst="orthographicFront"/>
          <a:lightRig rig="twoPt" dir="t">
            <a:rot lat="0" lon="0" rev="10800000"/>
          </a:lightRig>
          <a:backdrop>
            <a:anchor x="0" y="0" z="-210000"/>
            <a:norm dx="0" dy="0" dz="914400"/>
            <a:up dx="0" dy="914400" dz="0"/>
          </a:backdrop>
        </a:scene3d>
        <a:sp3d z="-227350" extrusionH="76200">
          <a:bevelT w="44450" h="19050"/>
        </a:sp3d>
      </dsp:spPr>
      <dsp:style>
        <a:lnRef idx="2">
          <a:scrgbClr r="0" g="0" b="0"/>
        </a:lnRef>
        <a:fillRef idx="0">
          <a:scrgbClr r="0" g="0" b="0"/>
        </a:fillRef>
        <a:effectRef idx="0">
          <a:scrgbClr r="0" g="0" b="0"/>
        </a:effectRef>
        <a:fontRef idx="minor"/>
      </dsp:style>
    </dsp:sp>
    <dsp:sp modelId="{A37F0CB4-DF6A-7B4F-ACE8-552398C88401}">
      <dsp:nvSpPr>
        <dsp:cNvPr id="0" name=""/>
        <dsp:cNvSpPr/>
      </dsp:nvSpPr>
      <dsp:spPr>
        <a:xfrm>
          <a:off x="1375547" y="593634"/>
          <a:ext cx="1297796" cy="1297796"/>
        </a:xfrm>
        <a:prstGeom prst="round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667" t="1276" r="-33038" b="-1859"/>
          </a:stretch>
        </a:blipFill>
        <a:ln>
          <a:noFill/>
        </a:ln>
        <a:effectLst>
          <a:outerShdw blurRad="38100" dist="25400" dir="5400000" rotWithShape="0">
            <a:srgbClr val="000000">
              <a:alpha val="45000"/>
            </a:srgbClr>
          </a:outerShdw>
        </a:effectLst>
        <a:sp3d>
          <a:bevelT prst="coolSlant"/>
        </a:sp3d>
      </dsp:spPr>
      <dsp:style>
        <a:lnRef idx="0">
          <a:scrgbClr r="0" g="0" b="0"/>
        </a:lnRef>
        <a:fillRef idx="1">
          <a:scrgbClr r="0" g="0" b="0"/>
        </a:fillRef>
        <a:effectRef idx="2">
          <a:scrgbClr r="0" g="0" b="0"/>
        </a:effectRef>
        <a:fontRef idx="minor">
          <a:schemeClr val="lt1"/>
        </a:fontRef>
      </dsp:style>
    </dsp:sp>
    <dsp:sp modelId="{12C7B249-3D9F-374D-A9BF-6ECA15841E79}">
      <dsp:nvSpPr>
        <dsp:cNvPr id="0" name=""/>
        <dsp:cNvSpPr/>
      </dsp:nvSpPr>
      <dsp:spPr>
        <a:xfrm>
          <a:off x="2789628" y="1434353"/>
          <a:ext cx="1567845" cy="450751"/>
        </a:xfrm>
        <a:prstGeom prst="rect">
          <a:avLst/>
        </a:prstGeom>
        <a:noFill/>
        <a:ln>
          <a:noFill/>
        </a:ln>
        <a:effectLst/>
        <a:scene3d>
          <a:camera prst="orthographicFront"/>
          <a:lightRig rig="twoPt" dir="t">
            <a:rot lat="0" lon="0" rev="10800000"/>
          </a:lightRig>
          <a:backdrop>
            <a:anchor x="0" y="0" z="-210000"/>
            <a:norm dx="0" dy="0" dz="914400"/>
            <a:up dx="0" dy="914400" dz="0"/>
          </a:backdrop>
        </a:scene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sp3d extrusionH="28000" prstMaterial="matte"/>
        </a:bodyPr>
        <a:lstStyle/>
        <a:p>
          <a:pPr lvl="0" algn="l" defTabSz="622300">
            <a:lnSpc>
              <a:spcPct val="90000"/>
            </a:lnSpc>
            <a:spcBef>
              <a:spcPct val="0"/>
            </a:spcBef>
            <a:spcAft>
              <a:spcPct val="35000"/>
            </a:spcAft>
          </a:pPr>
          <a:r>
            <a:rPr lang="en-US" sz="1400" b="1" kern="1200" dirty="0" smtClean="0">
              <a:solidFill>
                <a:schemeClr val="accent1"/>
              </a:solidFill>
            </a:rPr>
            <a:t>Katie Jordan, </a:t>
          </a:r>
          <a:r>
            <a:rPr lang="en-US" sz="1400" kern="1200" dirty="0" smtClean="0"/>
            <a:t/>
          </a:r>
          <a:br>
            <a:rPr lang="en-US" sz="1400" kern="1200" dirty="0" smtClean="0"/>
          </a:br>
          <a:r>
            <a:rPr lang="en-US" sz="1200" kern="1200" dirty="0" smtClean="0"/>
            <a:t>U.S. Sales</a:t>
          </a:r>
          <a:endParaRPr lang="en-US" sz="1200" kern="1200" dirty="0"/>
        </a:p>
      </dsp:txBody>
      <dsp:txXfrm>
        <a:off x="2789628" y="1434353"/>
        <a:ext cx="1567845" cy="450751"/>
      </dsp:txXfrm>
    </dsp:sp>
    <dsp:sp modelId="{5E9D35E3-0695-5C4E-A5E3-B0F4A6556F8D}">
      <dsp:nvSpPr>
        <dsp:cNvPr id="0" name=""/>
        <dsp:cNvSpPr/>
      </dsp:nvSpPr>
      <dsp:spPr>
        <a:xfrm>
          <a:off x="4975227" y="2482975"/>
          <a:ext cx="1184679" cy="1184679"/>
        </a:xfrm>
        <a:prstGeom prst="round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65995" t="-10493" r="-54260" b="-13246"/>
          </a:stretch>
        </a:blipFill>
        <a:ln>
          <a:noFill/>
        </a:ln>
        <a:effectLst>
          <a:outerShdw blurRad="38100" dist="25400" dir="5400000" rotWithShape="0">
            <a:srgbClr val="000000">
              <a:alpha val="45000"/>
            </a:srgbClr>
          </a:outerShdw>
        </a:effectLst>
        <a:sp3d>
          <a:bevelT w="101600" h="171450" prst="coolSlant"/>
        </a:sp3d>
      </dsp:spPr>
      <dsp:style>
        <a:lnRef idx="0">
          <a:scrgbClr r="0" g="0" b="0"/>
        </a:lnRef>
        <a:fillRef idx="1">
          <a:scrgbClr r="0" g="0" b="0"/>
        </a:fillRef>
        <a:effectRef idx="2">
          <a:scrgbClr r="0" g="0" b="0"/>
        </a:effectRef>
        <a:fontRef idx="minor">
          <a:schemeClr val="lt1"/>
        </a:fontRef>
      </dsp:style>
    </dsp:sp>
    <dsp:sp modelId="{899A2B98-1673-5644-9C26-B65B5B25884A}">
      <dsp:nvSpPr>
        <dsp:cNvPr id="0" name=""/>
        <dsp:cNvSpPr/>
      </dsp:nvSpPr>
      <dsp:spPr>
        <a:xfrm>
          <a:off x="6219817" y="3219430"/>
          <a:ext cx="1566636" cy="446622"/>
        </a:xfrm>
        <a:prstGeom prst="rect">
          <a:avLst/>
        </a:prstGeom>
        <a:noFill/>
        <a:ln>
          <a:noFill/>
        </a:ln>
        <a:effectLst/>
        <a:scene3d>
          <a:camera prst="orthographicFront"/>
          <a:lightRig rig="twoPt" dir="t">
            <a:rot lat="0" lon="0" rev="10800000"/>
          </a:lightRig>
          <a:backdrop>
            <a:anchor x="0" y="0" z="-210000"/>
            <a:norm dx="0" dy="0" dz="914400"/>
            <a:up dx="0" dy="914400" dz="0"/>
          </a:backdrop>
        </a:scene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sp3d extrusionH="28000" prstMaterial="matte"/>
        </a:bodyPr>
        <a:lstStyle/>
        <a:p>
          <a:pPr lvl="0" algn="l" defTabSz="622300">
            <a:lnSpc>
              <a:spcPct val="90000"/>
            </a:lnSpc>
            <a:spcBef>
              <a:spcPct val="0"/>
            </a:spcBef>
            <a:spcAft>
              <a:spcPct val="35000"/>
            </a:spcAft>
          </a:pPr>
          <a:r>
            <a:rPr lang="en-US" sz="1400" b="1" kern="1200" dirty="0" smtClean="0">
              <a:solidFill>
                <a:schemeClr val="accent1"/>
              </a:solidFill>
            </a:rPr>
            <a:t>Aziz </a:t>
          </a:r>
          <a:r>
            <a:rPr lang="en-US" sz="1400" b="1" kern="1200" dirty="0" err="1" smtClean="0">
              <a:solidFill>
                <a:schemeClr val="accent1"/>
              </a:solidFill>
            </a:rPr>
            <a:t>Hassouneh</a:t>
          </a:r>
          <a:r>
            <a:rPr lang="en-US" sz="1400" b="1" kern="1200" dirty="0" smtClean="0">
              <a:solidFill>
                <a:schemeClr val="accent1"/>
              </a:solidFill>
            </a:rPr>
            <a:t>, </a:t>
          </a:r>
          <a:r>
            <a:rPr lang="en-US" sz="1200" kern="1200" dirty="0" smtClean="0"/>
            <a:t>Customer Service</a:t>
          </a:r>
          <a:endParaRPr lang="en-US" sz="1200" kern="1200" dirty="0"/>
        </a:p>
      </dsp:txBody>
      <dsp:txXfrm>
        <a:off x="6219817" y="3219430"/>
        <a:ext cx="1566636" cy="446622"/>
      </dsp:txXfrm>
    </dsp:sp>
    <dsp:sp modelId="{10420F23-EFD0-41EC-95B7-615B6C80470B}">
      <dsp:nvSpPr>
        <dsp:cNvPr id="0" name=""/>
        <dsp:cNvSpPr/>
      </dsp:nvSpPr>
      <dsp:spPr>
        <a:xfrm>
          <a:off x="2546899" y="2473987"/>
          <a:ext cx="1184679" cy="1184679"/>
        </a:xfrm>
        <a:prstGeom prst="round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04384" t="-37995" r="-145424" b="-51261"/>
          </a:stretch>
        </a:blipFill>
        <a:ln>
          <a:noFill/>
        </a:ln>
        <a:effectLst>
          <a:outerShdw blurRad="38100" dist="25400" dir="5400000" rotWithShape="0">
            <a:srgbClr val="000000">
              <a:alpha val="45000"/>
            </a:srgbClr>
          </a:outerShdw>
        </a:effectLst>
        <a:sp3d>
          <a:bevelT w="101600" h="171450" prst="coolSlant"/>
        </a:sp3d>
      </dsp:spPr>
      <dsp:style>
        <a:lnRef idx="0">
          <a:scrgbClr r="0" g="0" b="0"/>
        </a:lnRef>
        <a:fillRef idx="1">
          <a:scrgbClr r="0" g="0" b="0"/>
        </a:fillRef>
        <a:effectRef idx="2">
          <a:scrgbClr r="0" g="0" b="0"/>
        </a:effectRef>
        <a:fontRef idx="minor">
          <a:schemeClr val="lt1"/>
        </a:fontRef>
      </dsp:style>
    </dsp:sp>
    <dsp:sp modelId="{50D3DCB0-4337-4ADF-B23F-BA9D54FB194E}">
      <dsp:nvSpPr>
        <dsp:cNvPr id="0" name=""/>
        <dsp:cNvSpPr/>
      </dsp:nvSpPr>
      <dsp:spPr>
        <a:xfrm>
          <a:off x="3798214" y="3122079"/>
          <a:ext cx="1213574" cy="614853"/>
        </a:xfrm>
        <a:prstGeom prst="rect">
          <a:avLst/>
        </a:prstGeom>
        <a:noFill/>
        <a:ln>
          <a:noFill/>
        </a:ln>
        <a:effectLst/>
        <a:scene3d>
          <a:camera prst="orthographicFront"/>
          <a:lightRig rig="twoPt" dir="t">
            <a:rot lat="0" lon="0" rev="10800000"/>
          </a:lightRig>
          <a:backdrop>
            <a:anchor x="0" y="0" z="-210000"/>
            <a:norm dx="0" dy="0" dz="914400"/>
            <a:up dx="0" dy="914400" dz="0"/>
          </a:backdrop>
        </a:scene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sp3d extrusionH="28000" prstMaterial="matte"/>
        </a:bodyPr>
        <a:lstStyle/>
        <a:p>
          <a:pPr lvl="0" algn="l" defTabSz="622300">
            <a:lnSpc>
              <a:spcPct val="90000"/>
            </a:lnSpc>
            <a:spcBef>
              <a:spcPct val="0"/>
            </a:spcBef>
            <a:spcAft>
              <a:spcPct val="35000"/>
            </a:spcAft>
          </a:pPr>
          <a:r>
            <a:rPr lang="en-US" sz="1400" b="1" kern="1200" dirty="0" smtClean="0">
              <a:solidFill>
                <a:schemeClr val="accent1"/>
              </a:solidFill>
            </a:rPr>
            <a:t>Garth Fort, </a:t>
          </a:r>
          <a:r>
            <a:rPr lang="en-US" sz="1200" kern="1200" dirty="0" smtClean="0"/>
            <a:t>Europe</a:t>
          </a:r>
          <a:endParaRPr lang="en-US" sz="1200" kern="1200" dirty="0"/>
        </a:p>
      </dsp:txBody>
      <dsp:txXfrm>
        <a:off x="3798214" y="3122079"/>
        <a:ext cx="1213574" cy="614853"/>
      </dsp:txXfrm>
    </dsp:sp>
    <dsp:sp modelId="{939210B0-2E16-4314-8E9B-8BA09EE124CD}">
      <dsp:nvSpPr>
        <dsp:cNvPr id="0" name=""/>
        <dsp:cNvSpPr/>
      </dsp:nvSpPr>
      <dsp:spPr>
        <a:xfrm>
          <a:off x="3176055" y="4203268"/>
          <a:ext cx="1184679" cy="1184679"/>
        </a:xfrm>
        <a:prstGeom prst="round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49709" t="-23281" r="-111665" b="-23557"/>
          </a:stretch>
        </a:blipFill>
        <a:ln>
          <a:noFill/>
        </a:ln>
        <a:effectLst>
          <a:outerShdw blurRad="38100" dist="25400" dir="5400000" rotWithShape="0">
            <a:srgbClr val="000000">
              <a:alpha val="45000"/>
            </a:srgbClr>
          </a:outerShdw>
        </a:effectLst>
        <a:sp3d>
          <a:bevelT w="101600" h="171450" prst="coolSlant"/>
        </a:sp3d>
      </dsp:spPr>
      <dsp:style>
        <a:lnRef idx="0">
          <a:scrgbClr r="0" g="0" b="0"/>
        </a:lnRef>
        <a:fillRef idx="1">
          <a:scrgbClr r="0" g="0" b="0"/>
        </a:fillRef>
        <a:effectRef idx="2">
          <a:scrgbClr r="0" g="0" b="0"/>
        </a:effectRef>
        <a:fontRef idx="minor">
          <a:schemeClr val="lt1"/>
        </a:fontRef>
      </dsp:style>
    </dsp:sp>
    <dsp:sp modelId="{61D55F5E-7C4D-4156-83EB-2D7AAB493F39}">
      <dsp:nvSpPr>
        <dsp:cNvPr id="0" name=""/>
        <dsp:cNvSpPr/>
      </dsp:nvSpPr>
      <dsp:spPr>
        <a:xfrm>
          <a:off x="4471914" y="4978708"/>
          <a:ext cx="1588795" cy="362265"/>
        </a:xfrm>
        <a:prstGeom prst="rect">
          <a:avLst/>
        </a:prstGeom>
        <a:noFill/>
        <a:ln>
          <a:noFill/>
        </a:ln>
        <a:effectLst/>
        <a:scene3d>
          <a:camera prst="orthographicFront"/>
          <a:lightRig rig="twoPt" dir="t">
            <a:rot lat="0" lon="0" rev="10800000"/>
          </a:lightRig>
          <a:backdrop>
            <a:anchor x="0" y="0" z="-210000"/>
            <a:norm dx="0" dy="0" dz="914400"/>
            <a:up dx="0" dy="914400" dz="0"/>
          </a:backdrop>
        </a:scene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sp3d extrusionH="28000" prstMaterial="matte"/>
        </a:bodyPr>
        <a:lstStyle/>
        <a:p>
          <a:pPr lvl="0" algn="l" defTabSz="622300">
            <a:lnSpc>
              <a:spcPct val="90000"/>
            </a:lnSpc>
            <a:spcBef>
              <a:spcPct val="0"/>
            </a:spcBef>
            <a:spcAft>
              <a:spcPct val="35000"/>
            </a:spcAft>
          </a:pPr>
          <a:r>
            <a:rPr lang="en-US" sz="1400" b="1" kern="1200" dirty="0" smtClean="0">
              <a:solidFill>
                <a:schemeClr val="accent1"/>
              </a:solidFill>
            </a:rPr>
            <a:t>Dorena Paschke, </a:t>
          </a:r>
          <a:r>
            <a:rPr lang="en-US" sz="1200" kern="1200" dirty="0" smtClean="0"/>
            <a:t>France</a:t>
          </a:r>
          <a:endParaRPr lang="en-US" sz="1200" kern="1200" dirty="0"/>
        </a:p>
      </dsp:txBody>
      <dsp:txXfrm>
        <a:off x="4471914" y="4978708"/>
        <a:ext cx="1588795" cy="362265"/>
      </dsp:txXfrm>
    </dsp:sp>
    <dsp:sp modelId="{4391A02F-B20A-3A4B-A8F0-C559D7FB6C02}">
      <dsp:nvSpPr>
        <dsp:cNvPr id="0" name=""/>
        <dsp:cNvSpPr/>
      </dsp:nvSpPr>
      <dsp:spPr>
        <a:xfrm>
          <a:off x="69573" y="2482577"/>
          <a:ext cx="1184679" cy="1184679"/>
        </a:xfrm>
        <a:prstGeom prst="roundRect">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l="-94574" t="-18236" r="-95176" b="-44546"/>
          </a:stretch>
        </a:blipFill>
        <a:ln>
          <a:noFill/>
        </a:ln>
        <a:effectLst>
          <a:outerShdw blurRad="38100" dist="25400" dir="5400000" rotWithShape="0">
            <a:srgbClr val="000000">
              <a:alpha val="45000"/>
            </a:srgbClr>
          </a:outerShdw>
        </a:effectLst>
        <a:sp3d>
          <a:bevelT w="101600" h="171450" prst="coolSlant"/>
        </a:sp3d>
      </dsp:spPr>
      <dsp:style>
        <a:lnRef idx="0">
          <a:scrgbClr r="0" g="0" b="0"/>
        </a:lnRef>
        <a:fillRef idx="1">
          <a:scrgbClr r="0" g="0" b="0"/>
        </a:fillRef>
        <a:effectRef idx="2">
          <a:scrgbClr r="0" g="0" b="0"/>
        </a:effectRef>
        <a:fontRef idx="minor">
          <a:schemeClr val="lt1"/>
        </a:fontRef>
      </dsp:style>
    </dsp:sp>
    <dsp:sp modelId="{A1DD114C-2D64-274A-BBD4-1A509AA5298A}">
      <dsp:nvSpPr>
        <dsp:cNvPr id="0" name=""/>
        <dsp:cNvSpPr/>
      </dsp:nvSpPr>
      <dsp:spPr>
        <a:xfrm>
          <a:off x="1323511" y="3160527"/>
          <a:ext cx="1260763" cy="531012"/>
        </a:xfrm>
        <a:prstGeom prst="rect">
          <a:avLst/>
        </a:prstGeom>
        <a:noFill/>
        <a:ln>
          <a:noFill/>
        </a:ln>
        <a:effectLst/>
        <a:scene3d>
          <a:camera prst="orthographicFront"/>
          <a:lightRig rig="twoPt" dir="t">
            <a:rot lat="0" lon="0" rev="10800000"/>
          </a:lightRig>
          <a:backdrop>
            <a:anchor x="0" y="0" z="-210000"/>
            <a:norm dx="0" dy="0" dz="914400"/>
            <a:up dx="0" dy="914400" dz="0"/>
          </a:backdrop>
        </a:scene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sp3d extrusionH="28000" prstMaterial="matte"/>
        </a:bodyPr>
        <a:lstStyle/>
        <a:p>
          <a:pPr lvl="0" algn="l" defTabSz="622300">
            <a:lnSpc>
              <a:spcPct val="90000"/>
            </a:lnSpc>
            <a:spcBef>
              <a:spcPct val="0"/>
            </a:spcBef>
            <a:spcAft>
              <a:spcPct val="35000"/>
            </a:spcAft>
          </a:pPr>
          <a:r>
            <a:rPr lang="en-US" sz="1400" b="1" kern="1200" dirty="0" smtClean="0">
              <a:solidFill>
                <a:schemeClr val="accent1"/>
              </a:solidFill>
            </a:rPr>
            <a:t>Sara Davis, </a:t>
          </a:r>
          <a:r>
            <a:rPr lang="en-US" sz="1200" kern="1200" dirty="0" smtClean="0"/>
            <a:t>Asia</a:t>
          </a:r>
        </a:p>
      </dsp:txBody>
      <dsp:txXfrm>
        <a:off x="1323511" y="3160527"/>
        <a:ext cx="1260763" cy="531012"/>
      </dsp:txXfrm>
    </dsp:sp>
    <dsp:sp modelId="{8C542A59-8CC0-4B23-BAFC-0C261F466B19}">
      <dsp:nvSpPr>
        <dsp:cNvPr id="0" name=""/>
        <dsp:cNvSpPr/>
      </dsp:nvSpPr>
      <dsp:spPr>
        <a:xfrm>
          <a:off x="515357" y="4198258"/>
          <a:ext cx="1184679" cy="1184679"/>
        </a:xfrm>
        <a:prstGeom prst="roundRect">
          <a:avLst/>
        </a:prstGeom>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119307" t="-10433" r="-190731" b="-119927"/>
          </a:stretch>
        </a:blipFill>
        <a:ln>
          <a:noFill/>
        </a:ln>
        <a:effectLst>
          <a:outerShdw blurRad="38100" dist="25400" dir="5400000" rotWithShape="0">
            <a:srgbClr val="000000">
              <a:alpha val="45000"/>
            </a:srgbClr>
          </a:outerShdw>
        </a:effectLst>
        <a:sp3d>
          <a:bevelT w="101600" h="171450" prst="coolSlant"/>
        </a:sp3d>
      </dsp:spPr>
      <dsp:style>
        <a:lnRef idx="0">
          <a:scrgbClr r="0" g="0" b="0"/>
        </a:lnRef>
        <a:fillRef idx="1">
          <a:scrgbClr r="0" g="0" b="0"/>
        </a:fillRef>
        <a:effectRef idx="2">
          <a:scrgbClr r="0" g="0" b="0"/>
        </a:effectRef>
        <a:fontRef idx="minor">
          <a:schemeClr val="lt1"/>
        </a:fontRef>
      </dsp:style>
    </dsp:sp>
    <dsp:sp modelId="{17490631-9B88-4B4B-9B81-FB8DE8B84A0F}">
      <dsp:nvSpPr>
        <dsp:cNvPr id="0" name=""/>
        <dsp:cNvSpPr/>
      </dsp:nvSpPr>
      <dsp:spPr>
        <a:xfrm>
          <a:off x="1699942" y="4880261"/>
          <a:ext cx="1329014" cy="477512"/>
        </a:xfrm>
        <a:prstGeom prst="rect">
          <a:avLst/>
        </a:prstGeom>
        <a:noFill/>
        <a:ln>
          <a:noFill/>
        </a:ln>
        <a:effectLst/>
        <a:scene3d>
          <a:camera prst="orthographicFront"/>
          <a:lightRig rig="twoPt" dir="t">
            <a:rot lat="0" lon="0" rev="10800000"/>
          </a:lightRig>
          <a:backdrop>
            <a:anchor x="0" y="0" z="-210000"/>
            <a:norm dx="0" dy="0" dz="914400"/>
            <a:up dx="0" dy="914400" dz="0"/>
          </a:backdrop>
        </a:scene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sp3d extrusionH="28000" prstMaterial="matte"/>
        </a:bodyPr>
        <a:lstStyle/>
        <a:p>
          <a:pPr lvl="0" algn="l" defTabSz="622300">
            <a:lnSpc>
              <a:spcPct val="90000"/>
            </a:lnSpc>
            <a:spcBef>
              <a:spcPct val="0"/>
            </a:spcBef>
            <a:spcAft>
              <a:spcPct val="35000"/>
            </a:spcAft>
          </a:pPr>
          <a:r>
            <a:rPr lang="en-US" sz="1400" b="1" kern="1200" dirty="0" smtClean="0">
              <a:solidFill>
                <a:schemeClr val="accent1"/>
              </a:solidFill>
            </a:rPr>
            <a:t>Alex Darrow, </a:t>
          </a:r>
          <a:r>
            <a:rPr lang="en-US" sz="1200" kern="1200" dirty="0" smtClean="0"/>
            <a:t>India</a:t>
          </a:r>
        </a:p>
      </dsp:txBody>
      <dsp:txXfrm>
        <a:off x="1699942" y="4880261"/>
        <a:ext cx="1329014" cy="477512"/>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49DC9-BD93-314B-A22A-6661469C8558}" type="datetimeFigureOut">
              <a:rPr lang="en-US" smtClean="0"/>
              <a:t>3/29/2014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2BC05A-5355-2E4A-8F74-379B2AF8302B}" type="slidenum">
              <a:rPr lang="en-US" smtClean="0"/>
              <a:t>‹#›</a:t>
            </a:fld>
            <a:endParaRPr lang="en-US"/>
          </a:p>
        </p:txBody>
      </p:sp>
    </p:spTree>
    <p:extLst>
      <p:ext uri="{BB962C8B-B14F-4D97-AF65-F5344CB8AC3E}">
        <p14:creationId xmlns:p14="http://schemas.microsoft.com/office/powerpoint/2010/main" val="29049093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C443B-292B-4779-A33C-48EA57276D37}" type="datetimeFigureOut">
              <a:rPr lang="en-US" smtClean="0"/>
              <a:pPr/>
              <a:t>3/29/2014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E3081-E64F-49DD-A38E-FC4B8BBA7009}" type="slidenum">
              <a:rPr lang="en-US" smtClean="0"/>
              <a:pPr/>
              <a:t>‹#›</a:t>
            </a:fld>
            <a:endParaRPr lang="en-US"/>
          </a:p>
        </p:txBody>
      </p:sp>
    </p:spTree>
    <p:extLst>
      <p:ext uri="{BB962C8B-B14F-4D97-AF65-F5344CB8AC3E}">
        <p14:creationId xmlns:p14="http://schemas.microsoft.com/office/powerpoint/2010/main" val="14938384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Executive Summary</a:t>
            </a:r>
            <a:endParaRPr lang="en-US" b="1" dirty="0" smtClean="0"/>
          </a:p>
          <a:p>
            <a:pPr marL="171450" indent="-171450">
              <a:buFont typeface="Arial" pitchFamily="34" charset="0"/>
              <a:buChar char="•"/>
            </a:pPr>
            <a:r>
              <a:rPr lang="en-US" sz="1200" b="0" kern="1200" dirty="0" smtClean="0">
                <a:solidFill>
                  <a:schemeClr val="tx1"/>
                </a:solidFill>
                <a:latin typeface="+mn-lt"/>
                <a:ea typeface="+mn-ea"/>
                <a:cs typeface="+mn-cs"/>
              </a:rPr>
              <a:t>Contoso has built a strong reputation in the electronics industry over the last three decades and consistently remains one of the three highest rated electronics companies by customers.</a:t>
            </a:r>
          </a:p>
          <a:p>
            <a:pPr marL="171450" indent="-171450">
              <a:buFont typeface="Arial" pitchFamily="34" charset="0"/>
              <a:buChar char="•"/>
            </a:pPr>
            <a:r>
              <a:rPr lang="en-US" sz="1200" b="0" kern="1200" dirty="0" smtClean="0">
                <a:solidFill>
                  <a:schemeClr val="tx1"/>
                </a:solidFill>
                <a:latin typeface="+mn-lt"/>
                <a:ea typeface="+mn-ea"/>
                <a:cs typeface="+mn-cs"/>
              </a:rPr>
              <a:t>This PowerPoint shares Contoso’s growth trends, workforce culture, and a vision for the future.</a:t>
            </a:r>
          </a:p>
          <a:p>
            <a:pPr marL="171450" indent="-171450">
              <a:buFont typeface="Arial" pitchFamily="34" charset="0"/>
              <a:buChar char="•"/>
            </a:pPr>
            <a:r>
              <a:rPr lang="en-US" sz="1200" b="0" kern="1200" dirty="0" smtClean="0">
                <a:solidFill>
                  <a:schemeClr val="tx1"/>
                </a:solidFill>
                <a:latin typeface="+mn-lt"/>
                <a:ea typeface="+mn-ea"/>
                <a:cs typeface="+mn-cs"/>
              </a:rPr>
              <a:t>Customer research conducted in early 2013 determined that consumer trends are very favorable to Contoso products, hitting a sweet spot that consumers are looking for: innovative, good-quality products for a good price from companies they know and trust.</a:t>
            </a:r>
            <a:endParaRPr lang="en-US" dirty="0"/>
          </a:p>
        </p:txBody>
      </p:sp>
      <p:sp>
        <p:nvSpPr>
          <p:cNvPr id="4" name="Slide Number Placeholder 3"/>
          <p:cNvSpPr>
            <a:spLocks noGrp="1"/>
          </p:cNvSpPr>
          <p:nvPr>
            <p:ph type="sldNum" sz="quarter" idx="10"/>
          </p:nvPr>
        </p:nvSpPr>
        <p:spPr/>
        <p:txBody>
          <a:bodyPr/>
          <a:lstStyle/>
          <a:p>
            <a:fld id="{CCCE3081-E64F-49DD-A38E-FC4B8BBA7009}" type="slidenum">
              <a:rPr lang="en-US" smtClean="0"/>
              <a:pPr/>
              <a:t>1</a:t>
            </a:fld>
            <a:endParaRPr lang="en-US"/>
          </a:p>
        </p:txBody>
      </p:sp>
    </p:spTree>
    <p:extLst>
      <p:ext uri="{BB962C8B-B14F-4D97-AF65-F5344CB8AC3E}">
        <p14:creationId xmlns:p14="http://schemas.microsoft.com/office/powerpoint/2010/main" val="67138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0" indent="0">
                  <a:buFont typeface="Arial" pitchFamily="34" charset="0"/>
                  <a:buNone/>
                </a:pPr>
                <a:r>
                  <a:rPr lang="en-US" sz="1200" b="1" kern="1200" dirty="0" smtClean="0">
                    <a:solidFill>
                      <a:schemeClr val="tx1"/>
                    </a:solidFill>
                    <a:latin typeface="+mn-lt"/>
                    <a:ea typeface="+mn-ea"/>
                    <a:cs typeface="+mn-cs"/>
                  </a:rPr>
                  <a:t>Contoso Financials</a:t>
                </a:r>
              </a:p>
              <a:p>
                <a:pPr marL="171450" lvl="0" indent="-171450">
                  <a:buFont typeface="Arial" pitchFamily="34" charset="0"/>
                  <a:buChar char="•"/>
                </a:pPr>
                <a:r>
                  <a:rPr lang="en-US" sz="1200" b="0" kern="1200" dirty="0" smtClean="0">
                    <a:solidFill>
                      <a:schemeClr val="tx1"/>
                    </a:solidFill>
                    <a:latin typeface="+mn-lt"/>
                    <a:ea typeface="+mn-ea"/>
                    <a:cs typeface="+mn-cs"/>
                  </a:rPr>
                  <a:t>An analysis of Contoso’s financials for 2013. Overall Contoso sales in 2013 show that Contoso brand products are making up an increasing share of the electronics market.</a:t>
                </a:r>
              </a:p>
              <a:p>
                <a:pPr marL="171450" lvl="0" indent="-171450">
                  <a:buFont typeface="Arial" pitchFamily="34" charset="0"/>
                  <a:buChar char="•"/>
                </a:pPr>
                <a:r>
                  <a:rPr lang="en-US" sz="1200" b="0" kern="1200" dirty="0" smtClean="0">
                    <a:solidFill>
                      <a:schemeClr val="tx1"/>
                    </a:solidFill>
                    <a:latin typeface="+mn-lt"/>
                    <a:ea typeface="+mn-ea"/>
                    <a:cs typeface="+mn-cs"/>
                  </a:rPr>
                  <a:t>A prime example is 3D TVs, which saw a marked increase to 60% of overall Contoso 3D TV sales in 2013. </a:t>
                </a:r>
              </a:p>
              <a:p>
                <a:pPr marL="171450" lvl="0" indent="-171450">
                  <a:buFont typeface="Arial" pitchFamily="34" charset="0"/>
                  <a:buChar char="•"/>
                </a:pPr>
                <a:r>
                  <a:rPr lang="en-US" sz="1200" b="0" kern="1200" dirty="0" smtClean="0">
                    <a:solidFill>
                      <a:schemeClr val="tx1"/>
                    </a:solidFill>
                    <a:latin typeface="+mn-lt"/>
                    <a:ea typeface="+mn-ea"/>
                    <a:cs typeface="+mn-cs"/>
                  </a:rPr>
                  <a:t>If we look at 3D TV Sales over 2010 and 2013, we can clearly see the overall trend of customers increasingly choosing Contoso brand 3D TVs.</a:t>
                </a:r>
              </a:p>
              <a:p>
                <a:pPr marL="171450" lvl="0" indent="-171450">
                  <a:buFont typeface="Arial" pitchFamily="34" charset="0"/>
                  <a:buChar char="•"/>
                </a:pPr>
                <a:r>
                  <a:rPr lang="en-US" sz="1200" b="0" kern="1200" dirty="0" smtClean="0">
                    <a:solidFill>
                      <a:schemeClr val="tx1"/>
                    </a:solidFill>
                    <a:latin typeface="+mn-lt"/>
                    <a:ea typeface="+mn-ea"/>
                    <a:cs typeface="+mn-cs"/>
                  </a:rPr>
                  <a:t>In the first half of 2010, Contoso brand 3D TVs made up just 27% of overall 3D TV sales.</a:t>
                </a:r>
              </a:p>
              <a:p>
                <a:pPr marL="171450" lvl="0" indent="-171450">
                  <a:buFont typeface="Arial" pitchFamily="34" charset="0"/>
                  <a:buChar char="•"/>
                </a:pPr>
                <a:r>
                  <a:rPr lang="en-US" sz="1200" b="0" kern="1200" dirty="0" smtClean="0">
                    <a:solidFill>
                      <a:schemeClr val="tx1"/>
                    </a:solidFill>
                    <a:latin typeface="+mn-lt"/>
                    <a:ea typeface="+mn-ea"/>
                    <a:cs typeface="+mn-cs"/>
                  </a:rPr>
                  <a:t>However, by the end of the first half of 2013, that had increased to 42%.</a:t>
                </a:r>
              </a:p>
              <a:p>
                <a:pPr marL="171450" lvl="0" indent="-171450">
                  <a:buFont typeface="Arial" pitchFamily="34" charset="0"/>
                  <a:buChar char="•"/>
                </a:pPr>
                <a:r>
                  <a:rPr lang="en-US" sz="1200" b="0" kern="1200" dirty="0" smtClean="0">
                    <a:solidFill>
                      <a:schemeClr val="tx1"/>
                    </a:solidFill>
                    <a:latin typeface="+mn-lt"/>
                    <a:ea typeface="+mn-ea"/>
                    <a:cs typeface="+mn-cs"/>
                  </a:rPr>
                  <a:t>By the end of 2013, it had increased to just over 60%.</a:t>
                </a:r>
              </a:p>
              <a:p>
                <a:pPr marL="171450" lvl="0" indent="-171450">
                  <a:buFont typeface="Arial" pitchFamily="34" charset="0"/>
                  <a:buChar char="•"/>
                </a:pPr>
                <a:r>
                  <a:rPr lang="en-US" sz="1200" b="0" kern="1200" dirty="0" smtClean="0">
                    <a:solidFill>
                      <a:schemeClr val="tx1"/>
                    </a:solidFill>
                    <a:latin typeface="+mn-lt"/>
                    <a:ea typeface="+mn-ea"/>
                    <a:cs typeface="+mn-cs"/>
                  </a:rPr>
                  <a:t>The list on the right shows the highest revenue countries in Contoso products from highest grossing to lowest. This list demonstrates tremendous opportunity in emerging markets and small regions.</a:t>
                </a:r>
                <a:endParaRPr lang="en-US" dirty="0"/>
              </a:p>
            </p:txBody>
          </p:sp>
        </mc:Choice>
        <mc:Fallback xmlns="">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Speaker Notes</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An analysis of overall Northwind sales in 2011 shows that Contoso-produced Northwind</a:t>
                </a:r>
                <a:r>
                  <a:rPr lang="en-US" sz="1200" kern="1200" baseline="0" dirty="0" smtClean="0">
                    <a:solidFill>
                      <a:schemeClr val="tx1"/>
                    </a:solidFill>
                    <a:effectLst/>
                    <a:latin typeface="+mn-lt"/>
                    <a:ea typeface="+mn-ea"/>
                    <a:cs typeface="+mn-cs"/>
                  </a:rPr>
                  <a:t> brand </a:t>
                </a:r>
                <a:r>
                  <a:rPr lang="en-US" sz="1200" kern="1200" dirty="0" smtClean="0">
                    <a:solidFill>
                      <a:schemeClr val="tx1"/>
                    </a:solidFill>
                    <a:effectLst/>
                    <a:latin typeface="+mn-lt"/>
                    <a:ea typeface="+mn-ea"/>
                    <a:cs typeface="+mn-cs"/>
                  </a:rPr>
                  <a:t>products are making up an increasing share of overall sales.</a:t>
                </a:r>
              </a:p>
              <a:p>
                <a:pPr marL="171450" lvl="0" indent="-171450">
                  <a:buFont typeface="Arial" pitchFamily="34" charset="0"/>
                  <a:buChar char="•"/>
                </a:pPr>
                <a:r>
                  <a:rPr lang="en-US" sz="1200" kern="1200" dirty="0" smtClean="0">
                    <a:solidFill>
                      <a:schemeClr val="tx1"/>
                    </a:solidFill>
                    <a:effectLst/>
                    <a:latin typeface="+mn-lt"/>
                    <a:ea typeface="+mn-ea"/>
                    <a:cs typeface="+mn-cs"/>
                  </a:rPr>
                  <a:t>A prime example is 3D TVs, which saw a marked increase to 60% of overall Northwind 3D TV sales in 2011.  </a:t>
                </a:r>
              </a:p>
              <a:p>
                <a:pPr marL="171450" lvl="0" indent="-171450">
                  <a:buFont typeface="Arial" pitchFamily="34" charset="0"/>
                  <a:buChar char="•"/>
                </a:pPr>
                <a:r>
                  <a:rPr lang="en-US" sz="1200" kern="1200" dirty="0" smtClean="0">
                    <a:solidFill>
                      <a:schemeClr val="tx1"/>
                    </a:solidFill>
                    <a:effectLst/>
                    <a:latin typeface="+mn-lt"/>
                    <a:ea typeface="+mn-ea"/>
                    <a:cs typeface="+mn-cs"/>
                  </a:rPr>
                  <a:t>If we look at 3D TV Sales over 2010 and 2011, we can clearly the overall trend of customers increasingly choosing Northwind brand 3D TVs.</a:t>
                </a:r>
              </a:p>
              <a:p>
                <a:pPr marL="171450" lvl="0" indent="-171450">
                  <a:buFont typeface="Arial" pitchFamily="34" charset="0"/>
                  <a:buChar char="•"/>
                </a:pPr>
                <a:r>
                  <a:rPr lang="en-US" sz="1200" kern="1200" dirty="0" smtClean="0">
                    <a:solidFill>
                      <a:schemeClr val="tx1"/>
                    </a:solidFill>
                    <a:effectLst/>
                    <a:latin typeface="+mn-lt"/>
                    <a:ea typeface="+mn-ea"/>
                    <a:cs typeface="+mn-cs"/>
                  </a:rPr>
                  <a:t>In the first half of 2010, Contoso brand 3D TVs made up just 27% of overall 3D TV sales.</a:t>
                </a:r>
              </a:p>
              <a:p>
                <a:pPr marL="171450" lvl="0" indent="-171450">
                  <a:buFont typeface="Arial" pitchFamily="34" charset="0"/>
                  <a:buChar char="•"/>
                </a:pPr>
                <a:r>
                  <a:rPr lang="en-US" sz="1200" kern="1200" dirty="0" smtClean="0">
                    <a:solidFill>
                      <a:schemeClr val="tx1"/>
                    </a:solidFill>
                    <a:effectLst/>
                    <a:latin typeface="+mn-lt"/>
                    <a:ea typeface="+mn-ea"/>
                    <a:cs typeface="+mn-cs"/>
                  </a:rPr>
                  <a:t>However, by the end of the first half of 2011, that had increased to 42%.</a:t>
                </a:r>
              </a:p>
              <a:p>
                <a:pPr marL="171450" lvl="0" indent="-171450">
                  <a:buFont typeface="Arial" pitchFamily="34" charset="0"/>
                  <a:buChar char="•"/>
                </a:pPr>
                <a:r>
                  <a:rPr lang="en-US" sz="1200" kern="1200" dirty="0" smtClean="0">
                    <a:solidFill>
                      <a:schemeClr val="tx1"/>
                    </a:solidFill>
                    <a:effectLst/>
                    <a:latin typeface="+mn-lt"/>
                    <a:ea typeface="+mn-ea"/>
                    <a:cs typeface="+mn-cs"/>
                  </a:rPr>
                  <a:t>By the end of 2011, it had increased to just over 60</a:t>
                </a:r>
                <a:r>
                  <a:rPr lang="en-US" sz="1200" kern="1200" dirty="0" smtClean="0">
                    <a:solidFill>
                      <a:schemeClr val="tx1"/>
                    </a:solidFill>
                    <a:effectLst/>
                    <a:latin typeface="+mn-lt"/>
                    <a:ea typeface="+mn-ea"/>
                    <a:cs typeface="+mn-cs"/>
                  </a:rPr>
                  <a:t>%.</a:t>
                </a:r>
              </a:p>
              <a:p>
                <a:pPr marL="171450" lvl="0" indent="-171450">
                  <a:buFont typeface="Arial" pitchFamily="34" charset="0"/>
                  <a:buChar char="•"/>
                </a:pPr>
                <a:r>
                  <a:rPr lang="en-US" sz="1200" kern="1200" dirty="0" smtClean="0">
                    <a:solidFill>
                      <a:schemeClr val="tx1"/>
                    </a:solidFill>
                    <a:latin typeface="+mn-lt"/>
                    <a:ea typeface="+mn-ea"/>
                    <a:cs typeface="+mn-cs"/>
                  </a:rPr>
                  <a:t>The challenge for Contoso is to meet growing demand before competitors enter the market with similar products, but not to overspend on new infrastructure. In other words, Contoso must increase capacity while minimizing expansion costs in order to gain a rapid return on investment (ROI).</a:t>
                </a:r>
                <a:r>
                  <a:rPr lang="en-US" sz="1200" i="0" kern="1200" smtClean="0">
                    <a:solidFill>
                      <a:schemeClr val="tx1"/>
                    </a:solidFill>
                    <a:latin typeface="Cambria Math" panose="02040503050406030204" pitchFamily="18" charset="0"/>
                    <a:ea typeface="+mn-ea"/>
                    <a:cs typeface="+mn-cs"/>
                  </a:rPr>
                  <a:t>"Type equation here."</a:t>
                </a:r>
                <a:endParaRPr lang="en-US" sz="1200" kern="1200" dirty="0" smtClean="0">
                  <a:solidFill>
                    <a:schemeClr val="tx1"/>
                  </a:solidFill>
                  <a:effectLst/>
                  <a:latin typeface="+mn-lt"/>
                  <a:ea typeface="+mn-ea"/>
                  <a:cs typeface="+mn-cs"/>
                </a:endParaRPr>
              </a:p>
              <a:p>
                <a:pPr marL="171450" indent="-171450">
                  <a:buFont typeface="Arial" pitchFamily="34" charset="0"/>
                  <a:buChar char="•"/>
                </a:pP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CCCE3081-E64F-49DD-A38E-FC4B8BBA7009}" type="slidenum">
              <a:rPr lang="en-US" smtClean="0"/>
              <a:pPr/>
              <a:t>2</a:t>
            </a:fld>
            <a:endParaRPr lang="en-US"/>
          </a:p>
        </p:txBody>
      </p:sp>
    </p:spTree>
    <p:extLst>
      <p:ext uri="{BB962C8B-B14F-4D97-AF65-F5344CB8AC3E}">
        <p14:creationId xmlns:p14="http://schemas.microsoft.com/office/powerpoint/2010/main" val="156279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0" indent="0">
                  <a:buFont typeface="Arial" pitchFamily="34" charset="0"/>
                  <a:buNone/>
                </a:pPr>
                <a:r>
                  <a:rPr lang="en-US" sz="1200" b="1" kern="1200" dirty="0" smtClean="0">
                    <a:solidFill>
                      <a:schemeClr val="tx1"/>
                    </a:solidFill>
                    <a:latin typeface="+mn-lt"/>
                    <a:ea typeface="+mn-ea"/>
                    <a:cs typeface="+mn-cs"/>
                  </a:rPr>
                  <a:t>Our Workforce</a:t>
                </a:r>
              </a:p>
              <a:p>
                <a:pPr marL="171450" lvl="0" indent="-171450">
                  <a:buFont typeface="Arial" pitchFamily="34" charset="0"/>
                  <a:buChar char="•"/>
                </a:pPr>
                <a:r>
                  <a:rPr lang="en-US" sz="1200" b="0" kern="1200" dirty="0" smtClean="0">
                    <a:solidFill>
                      <a:schemeClr val="tx1"/>
                    </a:solidFill>
                    <a:latin typeface="+mn-lt"/>
                    <a:ea typeface="+mn-ea"/>
                    <a:cs typeface="+mn-cs"/>
                  </a:rPr>
                  <a:t>Contoso has a leading reputation in recruiting and mentoring the right people. A strong leadership team and passionate employees fosters a positive work environment and a commitment to the company.</a:t>
                </a:r>
              </a:p>
              <a:p>
                <a:pPr marL="171450" lvl="0" indent="-171450">
                  <a:buFont typeface="Arial" pitchFamily="34" charset="0"/>
                  <a:buChar char="•"/>
                </a:pPr>
                <a:r>
                  <a:rPr lang="en-US" sz="1200" b="0" kern="1200" dirty="0" smtClean="0">
                    <a:solidFill>
                      <a:schemeClr val="tx1"/>
                    </a:solidFill>
                    <a:latin typeface="+mn-lt"/>
                    <a:ea typeface="+mn-ea"/>
                    <a:cs typeface="+mn-cs"/>
                  </a:rPr>
                  <a:t>The current CEO of Contoso started as a salesman after college and quickly advanced to the leadership team.</a:t>
                </a:r>
              </a:p>
              <a:p>
                <a:pPr marL="171450" lvl="0" indent="-171450">
                  <a:buFont typeface="Arial" pitchFamily="34" charset="0"/>
                  <a:buChar char="•"/>
                </a:pPr>
                <a:r>
                  <a:rPr lang="en-US" sz="1200" b="0" kern="1200" dirty="0" smtClean="0">
                    <a:solidFill>
                      <a:schemeClr val="tx1"/>
                    </a:solidFill>
                    <a:latin typeface="+mn-lt"/>
                    <a:ea typeface="+mn-ea"/>
                    <a:cs typeface="+mn-cs"/>
                  </a:rPr>
                  <a:t>This organizational chart lists the top leaders (Senior Vice Presidents and Vice Presidents) for each region—US, Europe, and Asia.</a:t>
                </a:r>
              </a:p>
              <a:p>
                <a:pPr marL="171450" lvl="0" indent="-171450">
                  <a:buFont typeface="Arial" pitchFamily="34" charset="0"/>
                  <a:buChar char="•"/>
                </a:pPr>
                <a:r>
                  <a:rPr lang="en-US" sz="1200" b="0" kern="1200" dirty="0" smtClean="0">
                    <a:solidFill>
                      <a:schemeClr val="tx1"/>
                    </a:solidFill>
                    <a:latin typeface="+mn-lt"/>
                    <a:ea typeface="+mn-ea"/>
                    <a:cs typeface="+mn-cs"/>
                  </a:rPr>
                  <a:t>Most of the workforce (55%) is in the US with headquarters in New Jersey; and only 20% in Asia, and 25% in Europe.</a:t>
                </a:r>
              </a:p>
              <a:p>
                <a:pPr marL="171450" lvl="0" indent="-171450">
                  <a:buFont typeface="Arial" pitchFamily="34" charset="0"/>
                  <a:buChar char="•"/>
                </a:pPr>
                <a:r>
                  <a:rPr lang="en-US" sz="1200" b="0" kern="1200" dirty="0" smtClean="0">
                    <a:solidFill>
                      <a:schemeClr val="tx1"/>
                    </a:solidFill>
                    <a:latin typeface="+mn-lt"/>
                    <a:ea typeface="+mn-ea"/>
                    <a:cs typeface="+mn-cs"/>
                  </a:rPr>
                  <a:t>Contoso continues their reputation in excellence, and hopes to implement more college recruiting efforts and leadership opportunities for recent MBA graduates.</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dirty="0"/>
              </a:p>
            </p:txBody>
          </p:sp>
        </mc:Choice>
        <mc:Fallback xmlns="">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Speaker Notes</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An analysis of overall Northwind sales in 2011 shows that Contoso-produced Northwind</a:t>
                </a:r>
                <a:r>
                  <a:rPr lang="en-US" sz="1200" kern="1200" baseline="0" dirty="0" smtClean="0">
                    <a:solidFill>
                      <a:schemeClr val="tx1"/>
                    </a:solidFill>
                    <a:effectLst/>
                    <a:latin typeface="+mn-lt"/>
                    <a:ea typeface="+mn-ea"/>
                    <a:cs typeface="+mn-cs"/>
                  </a:rPr>
                  <a:t> brand </a:t>
                </a:r>
                <a:r>
                  <a:rPr lang="en-US" sz="1200" kern="1200" dirty="0" smtClean="0">
                    <a:solidFill>
                      <a:schemeClr val="tx1"/>
                    </a:solidFill>
                    <a:effectLst/>
                    <a:latin typeface="+mn-lt"/>
                    <a:ea typeface="+mn-ea"/>
                    <a:cs typeface="+mn-cs"/>
                  </a:rPr>
                  <a:t>products are making up an increasing share of overall sales.</a:t>
                </a:r>
              </a:p>
              <a:p>
                <a:pPr marL="171450" lvl="0" indent="-171450">
                  <a:buFont typeface="Arial" pitchFamily="34" charset="0"/>
                  <a:buChar char="•"/>
                </a:pPr>
                <a:r>
                  <a:rPr lang="en-US" sz="1200" kern="1200" dirty="0" smtClean="0">
                    <a:solidFill>
                      <a:schemeClr val="tx1"/>
                    </a:solidFill>
                    <a:effectLst/>
                    <a:latin typeface="+mn-lt"/>
                    <a:ea typeface="+mn-ea"/>
                    <a:cs typeface="+mn-cs"/>
                  </a:rPr>
                  <a:t>A prime example is 3D TVs, which saw a marked increase to 60% of overall Northwind 3D TV sales in 2011.  </a:t>
                </a:r>
              </a:p>
              <a:p>
                <a:pPr marL="171450" lvl="0" indent="-171450">
                  <a:buFont typeface="Arial" pitchFamily="34" charset="0"/>
                  <a:buChar char="•"/>
                </a:pPr>
                <a:r>
                  <a:rPr lang="en-US" sz="1200" kern="1200" dirty="0" smtClean="0">
                    <a:solidFill>
                      <a:schemeClr val="tx1"/>
                    </a:solidFill>
                    <a:effectLst/>
                    <a:latin typeface="+mn-lt"/>
                    <a:ea typeface="+mn-ea"/>
                    <a:cs typeface="+mn-cs"/>
                  </a:rPr>
                  <a:t>If we look at 3D TV Sales over 2010 and 2011, we can clearly the overall trend of customers increasingly choosing Northwind brand 3D TVs.</a:t>
                </a:r>
              </a:p>
              <a:p>
                <a:pPr marL="171450" lvl="0" indent="-171450">
                  <a:buFont typeface="Arial" pitchFamily="34" charset="0"/>
                  <a:buChar char="•"/>
                </a:pPr>
                <a:r>
                  <a:rPr lang="en-US" sz="1200" kern="1200" dirty="0" smtClean="0">
                    <a:solidFill>
                      <a:schemeClr val="tx1"/>
                    </a:solidFill>
                    <a:effectLst/>
                    <a:latin typeface="+mn-lt"/>
                    <a:ea typeface="+mn-ea"/>
                    <a:cs typeface="+mn-cs"/>
                  </a:rPr>
                  <a:t>In the first half of 2010, Contoso brand 3D TVs made up just 27% of overall 3D TV sales.</a:t>
                </a:r>
              </a:p>
              <a:p>
                <a:pPr marL="171450" lvl="0" indent="-171450">
                  <a:buFont typeface="Arial" pitchFamily="34" charset="0"/>
                  <a:buChar char="•"/>
                </a:pPr>
                <a:r>
                  <a:rPr lang="en-US" sz="1200" kern="1200" dirty="0" smtClean="0">
                    <a:solidFill>
                      <a:schemeClr val="tx1"/>
                    </a:solidFill>
                    <a:effectLst/>
                    <a:latin typeface="+mn-lt"/>
                    <a:ea typeface="+mn-ea"/>
                    <a:cs typeface="+mn-cs"/>
                  </a:rPr>
                  <a:t>However, by the end of the first half of 2011, that had increased to 42%.</a:t>
                </a:r>
              </a:p>
              <a:p>
                <a:pPr marL="171450" lvl="0" indent="-171450">
                  <a:buFont typeface="Arial" pitchFamily="34" charset="0"/>
                  <a:buChar char="•"/>
                </a:pPr>
                <a:r>
                  <a:rPr lang="en-US" sz="1200" kern="1200" dirty="0" smtClean="0">
                    <a:solidFill>
                      <a:schemeClr val="tx1"/>
                    </a:solidFill>
                    <a:effectLst/>
                    <a:latin typeface="+mn-lt"/>
                    <a:ea typeface="+mn-ea"/>
                    <a:cs typeface="+mn-cs"/>
                  </a:rPr>
                  <a:t>By the end of 2011, it had increased to just over 60</a:t>
                </a:r>
                <a:r>
                  <a:rPr lang="en-US" sz="1200" kern="1200" dirty="0" smtClean="0">
                    <a:solidFill>
                      <a:schemeClr val="tx1"/>
                    </a:solidFill>
                    <a:effectLst/>
                    <a:latin typeface="+mn-lt"/>
                    <a:ea typeface="+mn-ea"/>
                    <a:cs typeface="+mn-cs"/>
                  </a:rPr>
                  <a:t>%.</a:t>
                </a:r>
              </a:p>
              <a:p>
                <a:pPr marL="171450" lvl="0" indent="-171450">
                  <a:buFont typeface="Arial" pitchFamily="34" charset="0"/>
                  <a:buChar char="•"/>
                </a:pPr>
                <a:r>
                  <a:rPr lang="en-US" sz="1200" kern="1200" dirty="0" smtClean="0">
                    <a:solidFill>
                      <a:schemeClr val="tx1"/>
                    </a:solidFill>
                    <a:latin typeface="+mn-lt"/>
                    <a:ea typeface="+mn-ea"/>
                    <a:cs typeface="+mn-cs"/>
                  </a:rPr>
                  <a:t>The challenge for Contoso is to meet growing demand before competitors enter the market with similar products, but not to overspend on new infrastructure. In other words, Contoso must increase capacity while minimizing expansion costs in order to gain a rapid return on investment (ROI).</a:t>
                </a:r>
                <a:r>
                  <a:rPr lang="en-US" sz="1200" i="0" kern="1200" smtClean="0">
                    <a:solidFill>
                      <a:schemeClr val="tx1"/>
                    </a:solidFill>
                    <a:latin typeface="Cambria Math" panose="02040503050406030204" pitchFamily="18" charset="0"/>
                    <a:ea typeface="+mn-ea"/>
                    <a:cs typeface="+mn-cs"/>
                  </a:rPr>
                  <a:t>"Type equation here."</a:t>
                </a:r>
                <a:endParaRPr lang="en-US" sz="1200" kern="1200" dirty="0" smtClean="0">
                  <a:solidFill>
                    <a:schemeClr val="tx1"/>
                  </a:solidFill>
                  <a:effectLst/>
                  <a:latin typeface="+mn-lt"/>
                  <a:ea typeface="+mn-ea"/>
                  <a:cs typeface="+mn-cs"/>
                </a:endParaRPr>
              </a:p>
              <a:p>
                <a:pPr marL="171450" indent="-171450">
                  <a:buFont typeface="Arial" pitchFamily="34" charset="0"/>
                  <a:buChar char="•"/>
                </a:pP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CCCE3081-E64F-49DD-A38E-FC4B8BBA7009}" type="slidenum">
              <a:rPr lang="en-US" smtClean="0"/>
              <a:pPr/>
              <a:t>3</a:t>
            </a:fld>
            <a:endParaRPr lang="en-US"/>
          </a:p>
        </p:txBody>
      </p:sp>
    </p:spTree>
    <p:extLst>
      <p:ext uri="{BB962C8B-B14F-4D97-AF65-F5344CB8AC3E}">
        <p14:creationId xmlns:p14="http://schemas.microsoft.com/office/powerpoint/2010/main" val="1562790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Parallelogram 7"/>
          <p:cNvSpPr/>
          <p:nvPr userDrawn="1"/>
        </p:nvSpPr>
        <p:spPr>
          <a:xfrm>
            <a:off x="7459672" y="0"/>
            <a:ext cx="4464974" cy="6858000"/>
          </a:xfrm>
          <a:prstGeom prst="parallelogram">
            <a:avLst>
              <a:gd name="adj" fmla="val 13842"/>
            </a:avLst>
          </a:prstGeom>
          <a:solidFill>
            <a:srgbClr val="1C1C1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7944375" y="1649136"/>
            <a:ext cx="3380764" cy="1689164"/>
          </a:xfrm>
        </p:spPr>
        <p:txBody>
          <a:bodyPr anchor="b"/>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7944374" y="3519032"/>
            <a:ext cx="3380764" cy="861420"/>
          </a:xfrm>
        </p:spPr>
        <p:txBody>
          <a:bodyPr anchor="t"/>
          <a:lstStyle>
            <a:lvl1pPr marL="0" indent="0" algn="l">
              <a:buNone/>
              <a:defRPr cap="all">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9"/>
          <p:cNvSpPr>
            <a:spLocks noGrp="1"/>
          </p:cNvSpPr>
          <p:nvPr>
            <p:ph type="body" sz="quarter" idx="10"/>
          </p:nvPr>
        </p:nvSpPr>
        <p:spPr>
          <a:xfrm>
            <a:off x="7943763" y="5664326"/>
            <a:ext cx="3381375" cy="856027"/>
          </a:xfrm>
        </p:spPr>
        <p:txBody>
          <a:bodyPr>
            <a:normAutofit/>
          </a:bodyPr>
          <a:lstStyle>
            <a:lvl1pPr>
              <a:defRPr sz="1400"/>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46616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8"/>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Contoso</a:t>
            </a:r>
            <a:endParaRPr lang="en-US" dirty="0"/>
          </a:p>
        </p:txBody>
      </p:sp>
      <p:sp>
        <p:nvSpPr>
          <p:cNvPr id="6" name="Slide Number Placeholder 9"/>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EADC3-A042-2344-8204-FA98BDA7195A}" type="slidenum">
              <a:rPr lang="en-US" smtClean="0"/>
              <a:t>‹#›</a:t>
            </a:fld>
            <a:endParaRPr lang="en-US" dirty="0"/>
          </a:p>
        </p:txBody>
      </p:sp>
    </p:spTree>
    <p:extLst>
      <p:ext uri="{BB962C8B-B14F-4D97-AF65-F5344CB8AC3E}">
        <p14:creationId xmlns:p14="http://schemas.microsoft.com/office/powerpoint/2010/main" val="298197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8"/>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Contoso</a:t>
            </a:r>
            <a:endParaRPr lang="en-US" dirty="0"/>
          </a:p>
        </p:txBody>
      </p:sp>
      <p:sp>
        <p:nvSpPr>
          <p:cNvPr id="5" name="Slide Number Placeholder 9"/>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EADC3-A042-2344-8204-FA98BDA7195A}" type="slidenum">
              <a:rPr lang="en-US" smtClean="0"/>
              <a:t>‹#›</a:t>
            </a:fld>
            <a:endParaRPr lang="en-US"/>
          </a:p>
        </p:txBody>
      </p:sp>
    </p:spTree>
    <p:extLst>
      <p:ext uri="{BB962C8B-B14F-4D97-AF65-F5344CB8AC3E}">
        <p14:creationId xmlns:p14="http://schemas.microsoft.com/office/powerpoint/2010/main" val="160167195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070" userDrawn="1">
          <p15:clr>
            <a:srgbClr val="FBAE40"/>
          </p15:clr>
        </p15:guide>
        <p15:guide id="2" pos="522" userDrawn="1">
          <p15:clr>
            <a:srgbClr val="A4A3A4"/>
          </p15:clr>
        </p15:guide>
        <p15:guide id="3" pos="7162" userDrawn="1">
          <p15:clr>
            <a:srgbClr val="A4A3A4"/>
          </p15:clr>
        </p15:guide>
        <p15:guide id="4" orient="horz" pos="283" userDrawn="1">
          <p15:clr>
            <a:srgbClr val="5ACBF0"/>
          </p15:clr>
        </p15:guide>
        <p15:guide id="5" orient="horz" pos="804" userDrawn="1">
          <p15:clr>
            <a:srgbClr val="5ACBF0"/>
          </p15:clr>
        </p15:guide>
        <p15:guide id="6" orient="horz" pos="121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8"/>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Contoso</a:t>
            </a:r>
            <a:endParaRPr lang="en-US" dirty="0"/>
          </a:p>
        </p:txBody>
      </p:sp>
      <p:sp>
        <p:nvSpPr>
          <p:cNvPr id="5" name="Slide Number Placeholder 9"/>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EADC3-A042-2344-8204-FA98BDA7195A}" type="slidenum">
              <a:rPr lang="en-US" smtClean="0"/>
              <a:t>‹#›</a:t>
            </a:fld>
            <a:endParaRPr lang="en-US"/>
          </a:p>
        </p:txBody>
      </p:sp>
      <p:sp>
        <p:nvSpPr>
          <p:cNvPr id="6" name="TextBox 61"/>
          <p:cNvSpPr txBox="1">
            <a:spLocks noChangeArrowheads="1"/>
          </p:cNvSpPr>
          <p:nvPr userDrawn="1"/>
        </p:nvSpPr>
        <p:spPr bwMode="auto">
          <a:xfrm>
            <a:off x="691116" y="1249890"/>
            <a:ext cx="11111024"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lgn="ctr">
              <a:defRPr/>
            </a:pPr>
            <a:r>
              <a:rPr lang="en-US" sz="4000" dirty="0" err="1" smtClean="0">
                <a:solidFill>
                  <a:srgbClr val="C0C0C0"/>
                </a:solidFill>
              </a:rPr>
              <a:t>Velkommen</a:t>
            </a:r>
            <a:r>
              <a:rPr lang="en-US" sz="4000" dirty="0" smtClean="0">
                <a:solidFill>
                  <a:srgbClr val="C0C0C0"/>
                </a:solidFill>
              </a:rPr>
              <a:t> </a:t>
            </a:r>
            <a:r>
              <a:rPr lang="th-TH" sz="6000" dirty="0" smtClean="0">
                <a:solidFill>
                  <a:srgbClr val="C0C0C0"/>
                </a:solidFill>
                <a:cs typeface="EucrosiaUPC" pitchFamily="18" charset="-34"/>
              </a:rPr>
              <a:t>ยินดีต้อนรับ</a:t>
            </a:r>
            <a:r>
              <a:rPr lang="en-US" sz="6000" dirty="0" smtClean="0">
                <a:solidFill>
                  <a:srgbClr val="C0C0C0"/>
                </a:solidFill>
              </a:rPr>
              <a:t> </a:t>
            </a:r>
            <a:r>
              <a:rPr lang="en-US" sz="4000" dirty="0" smtClean="0">
                <a:solidFill>
                  <a:srgbClr val="C0C0C0"/>
                </a:solidFill>
                <a:latin typeface="SketchFlow Print" pitchFamily="2" charset="0"/>
              </a:rPr>
              <a:t>Welkom </a:t>
            </a:r>
            <a:r>
              <a:rPr lang="x-none" sz="4400" dirty="0" smtClean="0">
                <a:solidFill>
                  <a:srgbClr val="C0C0C0"/>
                </a:solidFill>
                <a:cs typeface="Mangal" pitchFamily="18" charset="0"/>
              </a:rPr>
              <a:t>स्वागतम्</a:t>
            </a:r>
            <a:r>
              <a:rPr lang="x-none" sz="4000" dirty="0" smtClean="0">
                <a:solidFill>
                  <a:srgbClr val="C0C0C0"/>
                </a:solidFill>
                <a:cs typeface="Mangal" pitchFamily="18" charset="0"/>
              </a:rPr>
              <a:t> </a:t>
            </a:r>
            <a:endParaRPr lang="en-US" sz="4000" dirty="0" smtClean="0">
              <a:solidFill>
                <a:srgbClr val="C0C0C0"/>
              </a:solidFill>
              <a:cs typeface="Mangal" pitchFamily="18" charset="0"/>
            </a:endParaRPr>
          </a:p>
          <a:p>
            <a:pPr algn="ctr">
              <a:defRPr/>
            </a:pPr>
            <a:r>
              <a:rPr lang="en-US" sz="2800" dirty="0" err="1" smtClean="0">
                <a:solidFill>
                  <a:srgbClr val="C0C0C0"/>
                </a:solidFill>
              </a:rPr>
              <a:t>Bienvenue</a:t>
            </a:r>
            <a:r>
              <a:rPr lang="en-US" sz="2800" dirty="0" smtClean="0">
                <a:solidFill>
                  <a:srgbClr val="C0C0C0"/>
                </a:solidFill>
              </a:rPr>
              <a:t>   </a:t>
            </a:r>
            <a:r>
              <a:rPr lang="en-US" sz="3600" dirty="0" err="1">
                <a:solidFill>
                  <a:srgbClr val="C0C0C0"/>
                </a:solidFill>
                <a:latin typeface="Castellar" pitchFamily="18" charset="0"/>
              </a:rPr>
              <a:t>Tervetuloa</a:t>
            </a:r>
            <a:r>
              <a:rPr lang="en-US" sz="2800" dirty="0">
                <a:solidFill>
                  <a:srgbClr val="C0C0C0"/>
                </a:solidFill>
              </a:rPr>
              <a:t>  </a:t>
            </a:r>
            <a:r>
              <a:rPr lang="en-US" sz="2800" dirty="0" smtClean="0">
                <a:solidFill>
                  <a:srgbClr val="C0C0C0"/>
                </a:solidFill>
              </a:rPr>
              <a:t> </a:t>
            </a:r>
            <a:r>
              <a:rPr lang="en-US" sz="2800" dirty="0" err="1" smtClean="0">
                <a:solidFill>
                  <a:srgbClr val="C0C0C0"/>
                </a:solidFill>
              </a:rPr>
              <a:t>Willkommen</a:t>
            </a:r>
            <a:r>
              <a:rPr lang="en-US" sz="2800" dirty="0" smtClean="0">
                <a:solidFill>
                  <a:srgbClr val="C0C0C0"/>
                </a:solidFill>
              </a:rPr>
              <a:t>     </a:t>
            </a:r>
            <a:r>
              <a:rPr lang="en-US" sz="4400" dirty="0" err="1" smtClean="0">
                <a:solidFill>
                  <a:srgbClr val="C0C0C0"/>
                </a:solidFill>
                <a:latin typeface="Berlin Sans FB" pitchFamily="34" charset="0"/>
              </a:rPr>
              <a:t>Benvenuto</a:t>
            </a:r>
            <a:endParaRPr lang="en-US" sz="4400" dirty="0" smtClean="0">
              <a:solidFill>
                <a:srgbClr val="C0C0C0"/>
              </a:solidFill>
              <a:latin typeface="Berlin Sans FB" pitchFamily="34" charset="0"/>
            </a:endParaRPr>
          </a:p>
          <a:p>
            <a:pPr algn="ctr">
              <a:defRPr/>
            </a:pPr>
            <a:r>
              <a:rPr lang="en-US" sz="6600" dirty="0" smtClean="0">
                <a:solidFill>
                  <a:srgbClr val="C0C0C0"/>
                </a:solidFill>
              </a:rPr>
              <a:t>Welcome</a:t>
            </a:r>
            <a:r>
              <a:rPr lang="en-US" sz="4000" dirty="0" smtClean="0">
                <a:solidFill>
                  <a:srgbClr val="C0C0C0"/>
                </a:solidFill>
              </a:rPr>
              <a:t>   </a:t>
            </a:r>
            <a:r>
              <a:rPr lang="en-US" sz="4000" dirty="0" err="1" smtClean="0">
                <a:solidFill>
                  <a:srgbClr val="C0C0C0"/>
                </a:solidFill>
                <a:latin typeface="Aharoni" pitchFamily="2" charset="-79"/>
                <a:cs typeface="Aharoni" pitchFamily="2" charset="-79"/>
              </a:rPr>
              <a:t>Dobrodošli</a:t>
            </a:r>
            <a:r>
              <a:rPr lang="en-US" sz="4000" dirty="0" smtClean="0">
                <a:solidFill>
                  <a:srgbClr val="C0C0C0"/>
                </a:solidFill>
                <a:latin typeface="Aharoni" pitchFamily="2" charset="-79"/>
                <a:cs typeface="Aharoni" pitchFamily="2" charset="-79"/>
              </a:rPr>
              <a:t>    </a:t>
            </a:r>
            <a:r>
              <a:rPr lang="en-US" sz="6600" dirty="0" err="1" smtClean="0">
                <a:solidFill>
                  <a:srgbClr val="C0C0C0"/>
                </a:solidFill>
                <a:latin typeface="Garamond" pitchFamily="18" charset="0"/>
              </a:rPr>
              <a:t>Witajcie</a:t>
            </a:r>
            <a:r>
              <a:rPr lang="en-US" sz="3200" dirty="0" smtClean="0">
                <a:solidFill>
                  <a:srgbClr val="C0C0C0"/>
                </a:solidFill>
              </a:rPr>
              <a:t>  </a:t>
            </a:r>
          </a:p>
          <a:p>
            <a:pPr algn="ctr">
              <a:defRPr/>
            </a:pPr>
            <a:r>
              <a:rPr lang="az-Cyrl-AZ" sz="4000" dirty="0" smtClean="0">
                <a:solidFill>
                  <a:srgbClr val="C0C0C0"/>
                </a:solidFill>
                <a:latin typeface="Times New Roman" pitchFamily="18" charset="0"/>
              </a:rPr>
              <a:t>Добро </a:t>
            </a:r>
            <a:r>
              <a:rPr lang="az-Cyrl-AZ" sz="4000" dirty="0">
                <a:solidFill>
                  <a:srgbClr val="C0C0C0"/>
                </a:solidFill>
                <a:latin typeface="Times New Roman" pitchFamily="18" charset="0"/>
              </a:rPr>
              <a:t>пожаловать </a:t>
            </a:r>
            <a:r>
              <a:rPr lang="en-US" sz="4000" dirty="0">
                <a:solidFill>
                  <a:srgbClr val="C0C0C0"/>
                </a:solidFill>
              </a:rPr>
              <a:t>   </a:t>
            </a:r>
            <a:r>
              <a:rPr lang="en-US" sz="6600" dirty="0" err="1" smtClean="0">
                <a:solidFill>
                  <a:srgbClr val="C0C0C0"/>
                </a:solidFill>
                <a:latin typeface="FrankRuehl" pitchFamily="34" charset="-79"/>
                <a:cs typeface="FrankRuehl" pitchFamily="34" charset="-79"/>
              </a:rPr>
              <a:t>Vitajte</a:t>
            </a:r>
            <a:r>
              <a:rPr lang="en-US" sz="6600" dirty="0" smtClean="0">
                <a:solidFill>
                  <a:srgbClr val="C0C0C0"/>
                </a:solidFill>
                <a:latin typeface="FrankRuehl" pitchFamily="34" charset="-79"/>
                <a:cs typeface="FrankRuehl" pitchFamily="34" charset="-79"/>
              </a:rPr>
              <a:t> </a:t>
            </a:r>
            <a:r>
              <a:rPr lang="en-US" sz="3600" dirty="0" err="1" smtClean="0">
                <a:solidFill>
                  <a:srgbClr val="C0C0C0"/>
                </a:solidFill>
              </a:rPr>
              <a:t>Xoş</a:t>
            </a:r>
            <a:r>
              <a:rPr lang="en-US" sz="3600" dirty="0" smtClean="0">
                <a:solidFill>
                  <a:srgbClr val="C0C0C0"/>
                </a:solidFill>
              </a:rPr>
              <a:t> </a:t>
            </a:r>
            <a:r>
              <a:rPr lang="en-US" sz="3600" dirty="0" err="1" smtClean="0">
                <a:solidFill>
                  <a:srgbClr val="C0C0C0"/>
                </a:solidFill>
              </a:rPr>
              <a:t>gəlmişsiniz</a:t>
            </a:r>
            <a:r>
              <a:rPr lang="en-US" sz="3600" dirty="0" smtClean="0">
                <a:solidFill>
                  <a:srgbClr val="C0C0C0"/>
                </a:solidFill>
              </a:rPr>
              <a:t>!</a:t>
            </a:r>
            <a:endParaRPr lang="en-US" sz="6600" dirty="0" smtClean="0">
              <a:solidFill>
                <a:srgbClr val="C0C0C0"/>
              </a:solidFill>
            </a:endParaRPr>
          </a:p>
          <a:p>
            <a:pPr algn="ctr">
              <a:defRPr/>
            </a:pPr>
            <a:r>
              <a:rPr lang="en-US" sz="4000" dirty="0" err="1" smtClean="0">
                <a:solidFill>
                  <a:srgbClr val="C0C0C0"/>
                </a:solidFill>
              </a:rPr>
              <a:t>Ongi</a:t>
            </a:r>
            <a:r>
              <a:rPr lang="en-US" sz="4000" dirty="0" smtClean="0">
                <a:solidFill>
                  <a:srgbClr val="C0C0C0"/>
                </a:solidFill>
              </a:rPr>
              <a:t> </a:t>
            </a:r>
            <a:r>
              <a:rPr lang="en-US" sz="4000" dirty="0" err="1">
                <a:solidFill>
                  <a:srgbClr val="C0C0C0"/>
                </a:solidFill>
              </a:rPr>
              <a:t>etorri</a:t>
            </a:r>
            <a:r>
              <a:rPr lang="en-US" sz="4000" dirty="0">
                <a:solidFill>
                  <a:srgbClr val="C0C0C0"/>
                </a:solidFill>
              </a:rPr>
              <a:t> </a:t>
            </a:r>
            <a:r>
              <a:rPr lang="en-US" sz="4800" dirty="0" smtClean="0">
                <a:solidFill>
                  <a:srgbClr val="C0C0C0"/>
                </a:solidFill>
                <a:latin typeface="Elephant" pitchFamily="18" charset="0"/>
              </a:rPr>
              <a:t>Aloha</a:t>
            </a:r>
            <a:r>
              <a:rPr lang="en-US" sz="4400" dirty="0" smtClean="0">
                <a:solidFill>
                  <a:srgbClr val="C0C0C0"/>
                </a:solidFill>
                <a:latin typeface="Elephant" pitchFamily="18" charset="0"/>
              </a:rPr>
              <a:t> </a:t>
            </a:r>
            <a:r>
              <a:rPr lang="en-US" sz="3200" dirty="0" err="1" smtClean="0">
                <a:solidFill>
                  <a:srgbClr val="C0C0C0"/>
                </a:solidFill>
              </a:rPr>
              <a:t>Hoş</a:t>
            </a:r>
            <a:r>
              <a:rPr lang="en-US" sz="3200" dirty="0" smtClean="0">
                <a:solidFill>
                  <a:srgbClr val="C0C0C0"/>
                </a:solidFill>
              </a:rPr>
              <a:t> </a:t>
            </a:r>
            <a:r>
              <a:rPr lang="en-US" sz="3200" dirty="0" err="1">
                <a:solidFill>
                  <a:srgbClr val="C0C0C0"/>
                </a:solidFill>
              </a:rPr>
              <a:t>geldiniz</a:t>
            </a:r>
            <a:r>
              <a:rPr lang="en-US" sz="4000" dirty="0">
                <a:solidFill>
                  <a:srgbClr val="C0C0C0"/>
                </a:solidFill>
              </a:rPr>
              <a:t> </a:t>
            </a:r>
            <a:r>
              <a:rPr lang="ar-AE" sz="4000" dirty="0">
                <a:solidFill>
                  <a:srgbClr val="C0C0C0"/>
                </a:solidFill>
                <a:cs typeface="Times New Roman" pitchFamily="18" charset="0"/>
              </a:rPr>
              <a:t> </a:t>
            </a:r>
            <a:r>
              <a:rPr lang="ar-AE" sz="6600" dirty="0">
                <a:solidFill>
                  <a:srgbClr val="C0C0C0"/>
                </a:solidFill>
                <a:cs typeface="Times New Roman" pitchFamily="18" charset="0"/>
              </a:rPr>
              <a:t>أهلاً و </a:t>
            </a:r>
            <a:r>
              <a:rPr lang="ar-AE" sz="6600" dirty="0" smtClean="0">
                <a:solidFill>
                  <a:srgbClr val="C0C0C0"/>
                </a:solidFill>
                <a:cs typeface="Times New Roman" pitchFamily="18" charset="0"/>
              </a:rPr>
              <a:t>سهلاً</a:t>
            </a:r>
            <a:endParaRPr lang="en-US" sz="2800" dirty="0">
              <a:solidFill>
                <a:srgbClr val="C0C0C0"/>
              </a:solidFill>
            </a:endParaRPr>
          </a:p>
          <a:p>
            <a:pPr algn="ctr">
              <a:defRPr/>
            </a:pPr>
            <a:endParaRPr lang="en-US" sz="2800" dirty="0">
              <a:solidFill>
                <a:srgbClr val="C0C0C0"/>
              </a:solidFill>
            </a:endParaRPr>
          </a:p>
        </p:txBody>
      </p:sp>
    </p:spTree>
    <p:extLst>
      <p:ext uri="{BB962C8B-B14F-4D97-AF65-F5344CB8AC3E}">
        <p14:creationId xmlns:p14="http://schemas.microsoft.com/office/powerpoint/2010/main" val="4354387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70">
          <p15:clr>
            <a:srgbClr val="FBAE40"/>
          </p15:clr>
        </p15:guide>
        <p15:guide id="2" pos="522">
          <p15:clr>
            <a:srgbClr val="A4A3A4"/>
          </p15:clr>
        </p15:guide>
        <p15:guide id="3" pos="7162">
          <p15:clr>
            <a:srgbClr val="A4A3A4"/>
          </p15:clr>
        </p15:guide>
        <p15:guide id="4" orient="horz" pos="283">
          <p15:clr>
            <a:srgbClr val="5ACBF0"/>
          </p15:clr>
        </p15:guide>
        <p15:guide id="5" orient="horz" pos="804">
          <p15:clr>
            <a:srgbClr val="5ACBF0"/>
          </p15:clr>
        </p15:guide>
        <p15:guide id="6" orient="horz" pos="121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okmark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80" y="450160"/>
            <a:ext cx="2941608" cy="1335508"/>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8"/>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Contoso</a:t>
            </a:r>
            <a:endParaRPr lang="en-US" dirty="0"/>
          </a:p>
        </p:txBody>
      </p:sp>
      <p:sp>
        <p:nvSpPr>
          <p:cNvPr id="6" name="Slide Number Placeholder 9"/>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EADC3-A042-2344-8204-FA98BDA7195A}" type="slidenum">
              <a:rPr lang="en-US" smtClean="0"/>
              <a:t>‹#›</a:t>
            </a:fld>
            <a:endParaRPr lang="en-US"/>
          </a:p>
        </p:txBody>
      </p:sp>
    </p:spTree>
    <p:extLst>
      <p:ext uri="{BB962C8B-B14F-4D97-AF65-F5344CB8AC3E}">
        <p14:creationId xmlns:p14="http://schemas.microsoft.com/office/powerpoint/2010/main" val="4306789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70">
          <p15:clr>
            <a:srgbClr val="FBAE40"/>
          </p15:clr>
        </p15:guide>
        <p15:guide id="2" pos="522">
          <p15:clr>
            <a:srgbClr val="A4A3A4"/>
          </p15:clr>
        </p15:guide>
        <p15:guide id="3" pos="7162">
          <p15:clr>
            <a:srgbClr val="A4A3A4"/>
          </p15:clr>
        </p15:guide>
        <p15:guide id="4" orient="horz" pos="283">
          <p15:clr>
            <a:srgbClr val="5ACBF0"/>
          </p15:clr>
        </p15:guide>
        <p15:guide id="5" orient="horz" pos="1128" userDrawn="1">
          <p15:clr>
            <a:srgbClr val="5ACBF0"/>
          </p15:clr>
        </p15:guide>
        <p15:guide id="6" orient="horz" pos="121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eft diagonal">
    <p:spTree>
      <p:nvGrpSpPr>
        <p:cNvPr id="1" name=""/>
        <p:cNvGrpSpPr/>
        <p:nvPr/>
      </p:nvGrpSpPr>
      <p:grpSpPr>
        <a:xfrm>
          <a:off x="0" y="0"/>
          <a:ext cx="0" cy="0"/>
          <a:chOff x="0" y="0"/>
          <a:chExt cx="0" cy="0"/>
        </a:xfrm>
      </p:grpSpPr>
      <p:sp>
        <p:nvSpPr>
          <p:cNvPr id="5" name="Parallelogram 4"/>
          <p:cNvSpPr/>
          <p:nvPr userDrawn="1"/>
        </p:nvSpPr>
        <p:spPr>
          <a:xfrm>
            <a:off x="204857" y="0"/>
            <a:ext cx="4464974" cy="6858000"/>
          </a:xfrm>
          <a:prstGeom prst="parallelogram">
            <a:avLst>
              <a:gd name="adj" fmla="val 13842"/>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836780" y="450160"/>
            <a:ext cx="3201820" cy="133550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6829" y="1938868"/>
            <a:ext cx="3201772" cy="4514302"/>
          </a:xfrm>
        </p:spPr>
        <p:txBody>
          <a:bodyPr/>
          <a:lstStyle/>
          <a:p>
            <a:pPr lvl="0"/>
            <a:r>
              <a:rPr lang="en-US" dirty="0" smtClean="0"/>
              <a:t>Click to edit Master text styles</a:t>
            </a:r>
          </a:p>
          <a:p>
            <a:pPr lvl="1"/>
            <a:r>
              <a:rPr lang="en-US" dirty="0" smtClean="0"/>
              <a:t>Second level</a:t>
            </a:r>
          </a:p>
        </p:txBody>
      </p:sp>
      <p:sp>
        <p:nvSpPr>
          <p:cNvPr id="6" name="Footer Placeholder 8"/>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Contoso</a:t>
            </a:r>
            <a:endParaRPr lang="en-US" dirty="0"/>
          </a:p>
        </p:txBody>
      </p:sp>
      <p:sp>
        <p:nvSpPr>
          <p:cNvPr id="7" name="Slide Number Placeholder 9"/>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EADC3-A042-2344-8204-FA98BDA7195A}" type="slidenum">
              <a:rPr lang="en-US" smtClean="0"/>
              <a:t>‹#›</a:t>
            </a:fld>
            <a:endParaRPr lang="en-US" dirty="0"/>
          </a:p>
        </p:txBody>
      </p:sp>
    </p:spTree>
    <p:extLst>
      <p:ext uri="{BB962C8B-B14F-4D97-AF65-F5344CB8AC3E}">
        <p14:creationId xmlns:p14="http://schemas.microsoft.com/office/powerpoint/2010/main" val="252044701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070">
          <p15:clr>
            <a:srgbClr val="FBAE40"/>
          </p15:clr>
        </p15:guide>
        <p15:guide id="2" pos="522">
          <p15:clr>
            <a:srgbClr val="A4A3A4"/>
          </p15:clr>
        </p15:guide>
        <p15:guide id="3" pos="2544" userDrawn="1">
          <p15:clr>
            <a:srgbClr val="A4A3A4"/>
          </p15:clr>
        </p15:guide>
        <p15:guide id="4" orient="horz" pos="283">
          <p15:clr>
            <a:srgbClr val="5ACBF0"/>
          </p15:clr>
        </p15:guide>
        <p15:guide id="5" orient="horz" pos="1128">
          <p15:clr>
            <a:srgbClr val="5ACBF0"/>
          </p15:clr>
        </p15:guide>
        <p15:guide id="6" orient="horz" pos="121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ight diagonal">
    <p:spTree>
      <p:nvGrpSpPr>
        <p:cNvPr id="1" name=""/>
        <p:cNvGrpSpPr/>
        <p:nvPr/>
      </p:nvGrpSpPr>
      <p:grpSpPr>
        <a:xfrm>
          <a:off x="0" y="0"/>
          <a:ext cx="0" cy="0"/>
          <a:chOff x="0" y="0"/>
          <a:chExt cx="0" cy="0"/>
        </a:xfrm>
      </p:grpSpPr>
      <p:sp>
        <p:nvSpPr>
          <p:cNvPr id="6" name="Parallelogram 5"/>
          <p:cNvSpPr/>
          <p:nvPr userDrawn="1"/>
        </p:nvSpPr>
        <p:spPr>
          <a:xfrm>
            <a:off x="7459672" y="0"/>
            <a:ext cx="4464974" cy="6858000"/>
          </a:xfrm>
          <a:prstGeom prst="parallelogram">
            <a:avLst>
              <a:gd name="adj" fmla="val 13842"/>
            </a:avLst>
          </a:prstGeom>
          <a:solidFill>
            <a:srgbClr val="1C1C1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8089421" y="455192"/>
            <a:ext cx="3201820" cy="1335508"/>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91555" y="1938868"/>
            <a:ext cx="3199686" cy="4514302"/>
          </a:xfrm>
        </p:spPr>
        <p:txBody>
          <a:bodyPr/>
          <a:lstStyle/>
          <a:p>
            <a:pPr lvl="0"/>
            <a:r>
              <a:rPr lang="en-US" dirty="0" smtClean="0"/>
              <a:t>Click to edit Master text styles</a:t>
            </a:r>
          </a:p>
          <a:p>
            <a:pPr lvl="1"/>
            <a:r>
              <a:rPr lang="en-US" dirty="0" smtClean="0"/>
              <a:t>Second level</a:t>
            </a:r>
          </a:p>
        </p:txBody>
      </p:sp>
      <p:sp>
        <p:nvSpPr>
          <p:cNvPr id="5" name="Footer Placeholder 8"/>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Contoso</a:t>
            </a:r>
            <a:endParaRPr lang="en-US" dirty="0"/>
          </a:p>
        </p:txBody>
      </p:sp>
      <p:sp>
        <p:nvSpPr>
          <p:cNvPr id="7" name="Slide Number Placeholder 9"/>
          <p:cNvSpPr>
            <a:spLocks noGrp="1"/>
          </p:cNvSpPr>
          <p:nvPr>
            <p:ph type="sldNum" sz="quarter" idx="4"/>
          </p:nvPr>
        </p:nvSpPr>
        <p:spPr>
          <a:xfrm>
            <a:off x="9078324"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EADC3-A042-2344-8204-FA98BDA7195A}" type="slidenum">
              <a:rPr lang="en-US" smtClean="0"/>
              <a:t>‹#›</a:t>
            </a:fld>
            <a:endParaRPr lang="en-US"/>
          </a:p>
        </p:txBody>
      </p:sp>
    </p:spTree>
    <p:extLst>
      <p:ext uri="{BB962C8B-B14F-4D97-AF65-F5344CB8AC3E}">
        <p14:creationId xmlns:p14="http://schemas.microsoft.com/office/powerpoint/2010/main" val="16387720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092" userDrawn="1">
          <p15:clr>
            <a:srgbClr val="A4A3A4"/>
          </p15:clr>
        </p15:guide>
        <p15:guide id="2" pos="7113"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iple sectioned">
    <p:spTree>
      <p:nvGrpSpPr>
        <p:cNvPr id="1" name=""/>
        <p:cNvGrpSpPr/>
        <p:nvPr/>
      </p:nvGrpSpPr>
      <p:grpSpPr>
        <a:xfrm>
          <a:off x="0" y="0"/>
          <a:ext cx="0" cy="0"/>
          <a:chOff x="0" y="0"/>
          <a:chExt cx="0" cy="0"/>
        </a:xfrm>
      </p:grpSpPr>
      <p:sp>
        <p:nvSpPr>
          <p:cNvPr id="34" name="Freeform 33"/>
          <p:cNvSpPr/>
          <p:nvPr userDrawn="1"/>
        </p:nvSpPr>
        <p:spPr>
          <a:xfrm>
            <a:off x="2" y="2530458"/>
            <a:ext cx="4106461" cy="3654442"/>
          </a:xfrm>
          <a:custGeom>
            <a:avLst/>
            <a:gdLst>
              <a:gd name="connsiteX0" fmla="*/ 0 w 4106461"/>
              <a:gd name="connsiteY0" fmla="*/ 0 h 3654442"/>
              <a:gd name="connsiteX1" fmla="*/ 4106461 w 4106461"/>
              <a:gd name="connsiteY1" fmla="*/ 0 h 3654442"/>
              <a:gd name="connsiteX2" fmla="*/ 3777123 w 4106461"/>
              <a:gd name="connsiteY2" fmla="*/ 3654442 h 3654442"/>
              <a:gd name="connsiteX3" fmla="*/ 0 w 4106461"/>
              <a:gd name="connsiteY3" fmla="*/ 3654442 h 3654442"/>
              <a:gd name="connsiteX4" fmla="*/ 0 w 4106461"/>
              <a:gd name="connsiteY4" fmla="*/ 0 h 365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6461" h="3654442">
                <a:moveTo>
                  <a:pt x="0" y="0"/>
                </a:moveTo>
                <a:lnTo>
                  <a:pt x="4106461" y="0"/>
                </a:lnTo>
                <a:lnTo>
                  <a:pt x="3777123" y="3654442"/>
                </a:lnTo>
                <a:lnTo>
                  <a:pt x="0" y="3654442"/>
                </a:lnTo>
                <a:lnTo>
                  <a:pt x="0" y="0"/>
                </a:lnTo>
                <a:close/>
              </a:path>
            </a:pathLst>
          </a:custGeom>
          <a:gradFill flip="none" rotWithShape="1">
            <a:gsLst>
              <a:gs pos="14000">
                <a:schemeClr val="bg2">
                  <a:alpha val="0"/>
                </a:schemeClr>
              </a:gs>
              <a:gs pos="100000">
                <a:schemeClr val="tx2">
                  <a:alpha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userDrawn="1"/>
        </p:nvSpPr>
        <p:spPr>
          <a:xfrm>
            <a:off x="3877193" y="2530458"/>
            <a:ext cx="4274715" cy="3654442"/>
          </a:xfrm>
          <a:custGeom>
            <a:avLst/>
            <a:gdLst>
              <a:gd name="connsiteX0" fmla="*/ 329338 w 4274715"/>
              <a:gd name="connsiteY0" fmla="*/ 0 h 3654442"/>
              <a:gd name="connsiteX1" fmla="*/ 4274715 w 4274715"/>
              <a:gd name="connsiteY1" fmla="*/ 0 h 3654442"/>
              <a:gd name="connsiteX2" fmla="*/ 3945377 w 4274715"/>
              <a:gd name="connsiteY2" fmla="*/ 3654442 h 3654442"/>
              <a:gd name="connsiteX3" fmla="*/ 0 w 4274715"/>
              <a:gd name="connsiteY3" fmla="*/ 3654442 h 3654442"/>
              <a:gd name="connsiteX4" fmla="*/ 329338 w 4274715"/>
              <a:gd name="connsiteY4" fmla="*/ 0 h 365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715" h="3654442">
                <a:moveTo>
                  <a:pt x="329338" y="0"/>
                </a:moveTo>
                <a:lnTo>
                  <a:pt x="4274715" y="0"/>
                </a:lnTo>
                <a:lnTo>
                  <a:pt x="3945377" y="3654442"/>
                </a:lnTo>
                <a:lnTo>
                  <a:pt x="0" y="3654442"/>
                </a:lnTo>
                <a:lnTo>
                  <a:pt x="329338" y="0"/>
                </a:lnTo>
                <a:close/>
              </a:path>
            </a:pathLst>
          </a:custGeom>
          <a:gradFill flip="none" rotWithShape="1">
            <a:gsLst>
              <a:gs pos="14000">
                <a:schemeClr val="bg2">
                  <a:alpha val="0"/>
                </a:schemeClr>
              </a:gs>
              <a:gs pos="100000">
                <a:schemeClr val="tx2">
                  <a:alpha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userDrawn="1"/>
        </p:nvSpPr>
        <p:spPr>
          <a:xfrm>
            <a:off x="7922637" y="2530458"/>
            <a:ext cx="4269364" cy="3654442"/>
          </a:xfrm>
          <a:custGeom>
            <a:avLst/>
            <a:gdLst>
              <a:gd name="connsiteX0" fmla="*/ 329338 w 4269364"/>
              <a:gd name="connsiteY0" fmla="*/ 0 h 3654442"/>
              <a:gd name="connsiteX1" fmla="*/ 4269364 w 4269364"/>
              <a:gd name="connsiteY1" fmla="*/ 0 h 3654442"/>
              <a:gd name="connsiteX2" fmla="*/ 4269364 w 4269364"/>
              <a:gd name="connsiteY2" fmla="*/ 3654442 h 3654442"/>
              <a:gd name="connsiteX3" fmla="*/ 0 w 4269364"/>
              <a:gd name="connsiteY3" fmla="*/ 3654442 h 3654442"/>
              <a:gd name="connsiteX4" fmla="*/ 329338 w 4269364"/>
              <a:gd name="connsiteY4" fmla="*/ 0 h 365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364" h="3654442">
                <a:moveTo>
                  <a:pt x="329338" y="0"/>
                </a:moveTo>
                <a:lnTo>
                  <a:pt x="4269364" y="0"/>
                </a:lnTo>
                <a:lnTo>
                  <a:pt x="4269364" y="3654442"/>
                </a:lnTo>
                <a:lnTo>
                  <a:pt x="0" y="3654442"/>
                </a:lnTo>
                <a:lnTo>
                  <a:pt x="329338" y="0"/>
                </a:lnTo>
                <a:close/>
              </a:path>
            </a:pathLst>
          </a:custGeom>
          <a:gradFill flip="none" rotWithShape="1">
            <a:gsLst>
              <a:gs pos="14000">
                <a:schemeClr val="bg2">
                  <a:alpha val="0"/>
                </a:schemeClr>
              </a:gs>
              <a:gs pos="100000">
                <a:schemeClr val="tx2">
                  <a:alpha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0" name="Text Placeholder 39"/>
          <p:cNvSpPr>
            <a:spLocks noGrp="1"/>
          </p:cNvSpPr>
          <p:nvPr>
            <p:ph type="body" sz="quarter" idx="10"/>
          </p:nvPr>
        </p:nvSpPr>
        <p:spPr>
          <a:xfrm>
            <a:off x="828675" y="1485900"/>
            <a:ext cx="10541000" cy="685800"/>
          </a:xfrm>
        </p:spPr>
        <p:txBody>
          <a:bodyPr/>
          <a:lstStyle/>
          <a:p>
            <a:pPr lvl="0"/>
            <a:r>
              <a:rPr lang="en-US" dirty="0" smtClean="0"/>
              <a:t>Click to edit Master text styles</a:t>
            </a:r>
            <a:endParaRPr lang="en-US" dirty="0"/>
          </a:p>
        </p:txBody>
      </p:sp>
      <p:sp>
        <p:nvSpPr>
          <p:cNvPr id="41" name="Text Placeholder 39"/>
          <p:cNvSpPr>
            <a:spLocks noGrp="1"/>
          </p:cNvSpPr>
          <p:nvPr>
            <p:ph type="body" sz="quarter" idx="11"/>
          </p:nvPr>
        </p:nvSpPr>
        <p:spPr>
          <a:xfrm>
            <a:off x="2" y="5495925"/>
            <a:ext cx="3759198" cy="685800"/>
          </a:xfrm>
        </p:spPr>
        <p:txBody>
          <a:bodyPr/>
          <a:lstStyle>
            <a:lvl1pPr algn="ctr">
              <a:defRPr>
                <a:solidFill>
                  <a:schemeClr val="bg2"/>
                </a:solidFill>
              </a:defRPr>
            </a:lvl1pPr>
          </a:lstStyle>
          <a:p>
            <a:pPr lvl="0"/>
            <a:r>
              <a:rPr lang="en-US" dirty="0" smtClean="0"/>
              <a:t>Click to edit Master text styles</a:t>
            </a:r>
            <a:endParaRPr lang="en-US" dirty="0"/>
          </a:p>
        </p:txBody>
      </p:sp>
      <p:sp>
        <p:nvSpPr>
          <p:cNvPr id="42" name="Text Placeholder 39"/>
          <p:cNvSpPr>
            <a:spLocks noGrp="1"/>
          </p:cNvSpPr>
          <p:nvPr>
            <p:ph type="body" sz="quarter" idx="12"/>
          </p:nvPr>
        </p:nvSpPr>
        <p:spPr>
          <a:xfrm>
            <a:off x="3963147" y="5495925"/>
            <a:ext cx="3759198" cy="685800"/>
          </a:xfrm>
        </p:spPr>
        <p:txBody>
          <a:bodyPr/>
          <a:lstStyle>
            <a:lvl1pPr algn="ctr">
              <a:defRPr>
                <a:solidFill>
                  <a:schemeClr val="bg2"/>
                </a:solidFill>
              </a:defRPr>
            </a:lvl1pPr>
          </a:lstStyle>
          <a:p>
            <a:pPr lvl="0"/>
            <a:r>
              <a:rPr lang="en-US" dirty="0" smtClean="0"/>
              <a:t>Click to edit Master text styles</a:t>
            </a:r>
            <a:endParaRPr lang="en-US" dirty="0"/>
          </a:p>
        </p:txBody>
      </p:sp>
      <p:sp>
        <p:nvSpPr>
          <p:cNvPr id="43" name="Text Placeholder 39"/>
          <p:cNvSpPr>
            <a:spLocks noGrp="1"/>
          </p:cNvSpPr>
          <p:nvPr>
            <p:ph type="body" sz="quarter" idx="13"/>
          </p:nvPr>
        </p:nvSpPr>
        <p:spPr>
          <a:xfrm>
            <a:off x="8177720" y="5495925"/>
            <a:ext cx="3759198" cy="685800"/>
          </a:xfrm>
        </p:spPr>
        <p:txBody>
          <a:bodyPr/>
          <a:lstStyle>
            <a:lvl1pPr algn="ctr">
              <a:defRPr>
                <a:solidFill>
                  <a:schemeClr val="bg2"/>
                </a:solidFill>
              </a:defRPr>
            </a:lvl1pPr>
          </a:lstStyle>
          <a:p>
            <a:pPr lvl="0"/>
            <a:r>
              <a:rPr lang="en-US" dirty="0" smtClean="0"/>
              <a:t>Click to edit Master text styles</a:t>
            </a:r>
            <a:endParaRPr lang="en-US" dirty="0"/>
          </a:p>
        </p:txBody>
      </p:sp>
      <p:sp>
        <p:nvSpPr>
          <p:cNvPr id="10" name="Footer Placeholder 8"/>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Contoso</a:t>
            </a:r>
            <a:endParaRPr lang="en-US" dirty="0"/>
          </a:p>
        </p:txBody>
      </p:sp>
      <p:sp>
        <p:nvSpPr>
          <p:cNvPr id="11" name="Slide Number Placeholder 9"/>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EADC3-A042-2344-8204-FA98BDA7195A}" type="slidenum">
              <a:rPr lang="en-US" smtClean="0"/>
              <a:t>‹#›</a:t>
            </a:fld>
            <a:endParaRPr lang="en-US"/>
          </a:p>
        </p:txBody>
      </p:sp>
    </p:spTree>
    <p:extLst>
      <p:ext uri="{BB962C8B-B14F-4D97-AF65-F5344CB8AC3E}">
        <p14:creationId xmlns:p14="http://schemas.microsoft.com/office/powerpoint/2010/main" val="125967440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94" userDrawn="1">
          <p15:clr>
            <a:srgbClr val="FBAE40"/>
          </p15:clr>
        </p15:guide>
        <p15:guide id="2" pos="522">
          <p15:clr>
            <a:srgbClr val="A4A3A4"/>
          </p15:clr>
        </p15:guide>
        <p15:guide id="3" pos="7162">
          <p15:clr>
            <a:srgbClr val="A4A3A4"/>
          </p15:clr>
        </p15:guide>
        <p15:guide id="4" orient="horz" pos="283">
          <p15:clr>
            <a:srgbClr val="5ACBF0"/>
          </p15:clr>
        </p15:guide>
        <p15:guide id="5" orient="horz" pos="804">
          <p15:clr>
            <a:srgbClr val="5ACBF0"/>
          </p15:clr>
        </p15:guide>
        <p15:guide id="6" orient="horz" pos="15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Freeform 10"/>
          <p:cNvSpPr/>
          <p:nvPr userDrawn="1"/>
        </p:nvSpPr>
        <p:spPr>
          <a:xfrm>
            <a:off x="2790192" y="4786604"/>
            <a:ext cx="9401808" cy="1733749"/>
          </a:xfrm>
          <a:custGeom>
            <a:avLst/>
            <a:gdLst>
              <a:gd name="connsiteX0" fmla="*/ 156245 w 9401808"/>
              <a:gd name="connsiteY0" fmla="*/ 0 h 1733749"/>
              <a:gd name="connsiteX1" fmla="*/ 9401808 w 9401808"/>
              <a:gd name="connsiteY1" fmla="*/ 0 h 1733749"/>
              <a:gd name="connsiteX2" fmla="*/ 9401808 w 9401808"/>
              <a:gd name="connsiteY2" fmla="*/ 1733749 h 1733749"/>
              <a:gd name="connsiteX3" fmla="*/ 0 w 9401808"/>
              <a:gd name="connsiteY3" fmla="*/ 1733749 h 1733749"/>
            </a:gdLst>
            <a:ahLst/>
            <a:cxnLst>
              <a:cxn ang="0">
                <a:pos x="connsiteX0" y="connsiteY0"/>
              </a:cxn>
              <a:cxn ang="0">
                <a:pos x="connsiteX1" y="connsiteY1"/>
              </a:cxn>
              <a:cxn ang="0">
                <a:pos x="connsiteX2" y="connsiteY2"/>
              </a:cxn>
              <a:cxn ang="0">
                <a:pos x="connsiteX3" y="connsiteY3"/>
              </a:cxn>
            </a:cxnLst>
            <a:rect l="l" t="t" r="r" b="b"/>
            <a:pathLst>
              <a:path w="9401808" h="1733749">
                <a:moveTo>
                  <a:pt x="156245" y="0"/>
                </a:moveTo>
                <a:lnTo>
                  <a:pt x="9401808" y="0"/>
                </a:lnTo>
                <a:lnTo>
                  <a:pt x="9401808" y="1733749"/>
                </a:lnTo>
                <a:lnTo>
                  <a:pt x="0" y="1733749"/>
                </a:lnTo>
                <a:close/>
              </a:path>
            </a:pathLst>
          </a:custGeom>
          <a:solidFill>
            <a:srgbClr val="1C1C1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solidFill>
                <a:prstClr val="white"/>
              </a:solidFill>
            </a:endParaRPr>
          </a:p>
        </p:txBody>
      </p:sp>
      <p:sp>
        <p:nvSpPr>
          <p:cNvPr id="2" name="Title 1"/>
          <p:cNvSpPr>
            <a:spLocks noGrp="1"/>
          </p:cNvSpPr>
          <p:nvPr>
            <p:ph type="ctrTitle"/>
          </p:nvPr>
        </p:nvSpPr>
        <p:spPr>
          <a:xfrm>
            <a:off x="3120135" y="4786604"/>
            <a:ext cx="8205003" cy="660675"/>
          </a:xfrm>
        </p:spPr>
        <p:txBody>
          <a:bodyPr anchor="t"/>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3120136" y="5553106"/>
            <a:ext cx="8205002" cy="545493"/>
          </a:xfrm>
        </p:spPr>
        <p:txBody>
          <a:bodyPr anchor="t"/>
          <a:lstStyle>
            <a:lvl1pPr marL="0" indent="0" algn="l">
              <a:buNone/>
              <a:defRPr sz="2000" cap="all">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9"/>
          <p:cNvSpPr>
            <a:spLocks noGrp="1"/>
          </p:cNvSpPr>
          <p:nvPr>
            <p:ph type="body" sz="quarter" idx="10"/>
          </p:nvPr>
        </p:nvSpPr>
        <p:spPr>
          <a:xfrm>
            <a:off x="3120135" y="6098599"/>
            <a:ext cx="3381375" cy="375100"/>
          </a:xfrm>
        </p:spPr>
        <p:txBody>
          <a:bodyPr>
            <a:normAutofit/>
          </a:bodyPr>
          <a:lstStyle>
            <a:lvl1pPr>
              <a:defRPr sz="1600"/>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4647167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8"/>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Contoso</a:t>
            </a:r>
            <a:endParaRPr lang="en-US" dirty="0"/>
          </a:p>
        </p:txBody>
      </p:sp>
      <p:sp>
        <p:nvSpPr>
          <p:cNvPr id="5" name="Slide Number Placeholder 9"/>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EADC3-A042-2344-8204-FA98BDA7195A}" type="slidenum">
              <a:rPr lang="en-US" smtClean="0"/>
              <a:t>‹#›</a:t>
            </a:fld>
            <a:endParaRPr lang="en-US"/>
          </a:p>
        </p:txBody>
      </p:sp>
    </p:spTree>
    <p:extLst>
      <p:ext uri="{BB962C8B-B14F-4D97-AF65-F5344CB8AC3E}">
        <p14:creationId xmlns:p14="http://schemas.microsoft.com/office/powerpoint/2010/main" val="36572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2" cstate="print">
            <a:extLst>
              <a:ext uri="{28A0092B-C50C-407E-A947-70E740481C1C}">
                <a14:useLocalDpi xmlns:a14="http://schemas.microsoft.com/office/drawing/2010/main" val="0"/>
              </a:ext>
            </a:extLst>
          </a:blip>
          <a:srcRect t="24845" r="15484" b="3669"/>
          <a:stretch/>
        </p:blipFill>
        <p:spPr>
          <a:xfrm rot="10800000">
            <a:off x="-4" y="-2"/>
            <a:ext cx="12191999" cy="6858001"/>
          </a:xfrm>
          <a:prstGeom prst="rect">
            <a:avLst/>
          </a:prstGeom>
        </p:spPr>
      </p:pic>
      <p:sp>
        <p:nvSpPr>
          <p:cNvPr id="3" name="Text Placeholder 2"/>
          <p:cNvSpPr>
            <a:spLocks noGrp="1"/>
          </p:cNvSpPr>
          <p:nvPr>
            <p:ph type="body" idx="1"/>
          </p:nvPr>
        </p:nvSpPr>
        <p:spPr>
          <a:xfrm>
            <a:off x="836828" y="1938868"/>
            <a:ext cx="10525439" cy="451430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p:txBody>
      </p:sp>
      <p:sp>
        <p:nvSpPr>
          <p:cNvPr id="2" name="Title Placeholder 1"/>
          <p:cNvSpPr>
            <a:spLocks noGrp="1"/>
          </p:cNvSpPr>
          <p:nvPr>
            <p:ph type="title"/>
          </p:nvPr>
        </p:nvSpPr>
        <p:spPr>
          <a:xfrm>
            <a:off x="838200" y="450160"/>
            <a:ext cx="10515600" cy="82141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9" name="Footer Placeholder 8"/>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smtClean="0"/>
              <a:t>Contoso</a:t>
            </a:r>
            <a:endParaRPr lang="en-US" dirty="0"/>
          </a:p>
        </p:txBody>
      </p:sp>
      <p:sp>
        <p:nvSpPr>
          <p:cNvPr id="10" name="Slide Number Placeholder 9"/>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EADC3-A042-2344-8204-FA98BDA7195A}" type="slidenum">
              <a:rPr lang="en-US" smtClean="0"/>
              <a:t>‹#›</a:t>
            </a:fld>
            <a:endParaRPr lang="en-US"/>
          </a:p>
        </p:txBody>
      </p:sp>
      <p:sp>
        <p:nvSpPr>
          <p:cNvPr id="5" name="Rectangle 4"/>
          <p:cNvSpPr/>
          <p:nvPr/>
        </p:nvSpPr>
        <p:spPr>
          <a:xfrm>
            <a:off x="-1" y="0"/>
            <a:ext cx="12191999" cy="6858000"/>
          </a:xfrm>
          <a:prstGeom prst="rect">
            <a:avLst/>
          </a:prstGeom>
          <a:gradFill flip="none" rotWithShape="1">
            <a:gsLst>
              <a:gs pos="43351">
                <a:schemeClr val="bg2">
                  <a:lumMod val="75000"/>
                  <a:alpha val="93000"/>
                </a:schemeClr>
              </a:gs>
              <a:gs pos="100000">
                <a:schemeClr val="bg2">
                  <a:lumMod val="50000"/>
                  <a:alpha val="98000"/>
                </a:schemeClr>
              </a:gs>
              <a:gs pos="0">
                <a:schemeClr val="bg2">
                  <a:alpha val="90000"/>
                </a:schemeClr>
              </a:gs>
            </a:gsLst>
            <a:path path="circle">
              <a:fillToRect l="50000" t="50000" r="50000" b="50000"/>
            </a:path>
            <a:tileRect/>
          </a:gradFill>
          <a:ln>
            <a:noFill/>
          </a:ln>
          <a:effectLst>
            <a:outerShdw blurRad="50800" dist="88900" dir="5400000" algn="t" rotWithShape="0">
              <a:prstClr val="black">
                <a:alpha val="4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17073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93" r:id="rId3"/>
    <p:sldLayoutId id="2147483687" r:id="rId4"/>
    <p:sldLayoutId id="2147483688" r:id="rId5"/>
    <p:sldLayoutId id="2147483689" r:id="rId6"/>
    <p:sldLayoutId id="2147483690" r:id="rId7"/>
    <p:sldLayoutId id="2147483691" r:id="rId8"/>
    <p:sldLayoutId id="2147483675" r:id="rId9"/>
    <p:sldLayoutId id="2147483676" r:id="rId10"/>
  </p:sldLayoutIdLst>
  <p:timing>
    <p:tnLst>
      <p:par>
        <p:cTn id="1" dur="indefinite" restart="never" nodeType="tmRoot"/>
      </p:par>
    </p:tnLst>
  </p:timing>
  <p:hf hdr="0" ftr="0" dt="0"/>
  <p:txStyles>
    <p:titleStyle>
      <a:lvl1pPr algn="l" defTabSz="457200" rtl="0" eaLnBrk="1" latinLnBrk="0" hangingPunct="1">
        <a:spcBef>
          <a:spcPct val="0"/>
        </a:spcBef>
        <a:buNone/>
        <a:defRPr sz="3200" b="0" i="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ct val="20000"/>
        </a:spcBef>
        <a:spcAft>
          <a:spcPts val="600"/>
        </a:spcAft>
        <a:buClr>
          <a:schemeClr val="bg2">
            <a:lumMod val="40000"/>
            <a:lumOff val="60000"/>
          </a:schemeClr>
        </a:buClr>
        <a:buSzPct val="80000"/>
        <a:buFont typeface="Wingdings 3" charset="2"/>
        <a:buNone/>
        <a:defRPr sz="2400" b="0" i="0" kern="1200">
          <a:solidFill>
            <a:schemeClr val="tx2"/>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panose="05000000000000000000" pitchFamily="2" charset="2"/>
        <a:buChar char="§"/>
        <a:defRPr sz="2000" b="0" i="0" kern="1200">
          <a:solidFill>
            <a:schemeClr val="tx2"/>
          </a:solidFill>
          <a:latin typeface="+mj-lt"/>
          <a:ea typeface="+mj-ea"/>
          <a:cs typeface="+mj-cs"/>
        </a:defRPr>
      </a:lvl2pPr>
      <a:lvl3pPr marL="1143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600" b="0" i="0" kern="1200">
          <a:solidFill>
            <a:schemeClr val="tx2"/>
          </a:solidFill>
          <a:latin typeface="+mj-lt"/>
          <a:ea typeface="+mj-ea"/>
          <a:cs typeface="+mj-cs"/>
        </a:defRPr>
      </a:lvl3pPr>
      <a:lvl4pPr marL="1600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400" b="0" i="0" kern="1200">
          <a:solidFill>
            <a:schemeClr val="tx2"/>
          </a:solidFill>
          <a:latin typeface="+mj-lt"/>
          <a:ea typeface="+mj-ea"/>
          <a:cs typeface="+mj-cs"/>
        </a:defRPr>
      </a:lvl4pPr>
      <a:lvl5pPr marL="20574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400" b="0" i="0" kern="1200">
          <a:solidFill>
            <a:schemeClr val="tx2"/>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6.pn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17201" y="2412710"/>
            <a:ext cx="2114550" cy="2114550"/>
          </a:xfrm>
          <a:prstGeom prst="ellipse">
            <a:avLst/>
          </a:prstGeom>
          <a:noFill/>
          <a:ln>
            <a:solidFill>
              <a:schemeClr val="tx1">
                <a:alpha val="1000"/>
              </a:schemeClr>
            </a:solidFill>
          </a:ln>
          <a:effectLst>
            <a:glow rad="1282700">
              <a:schemeClr val="tx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4294967295"/>
          </p:nvPr>
        </p:nvSpPr>
        <p:spPr>
          <a:xfrm>
            <a:off x="8279705" y="5196433"/>
            <a:ext cx="3432653" cy="679261"/>
          </a:xfrm>
        </p:spPr>
        <p:txBody>
          <a:bodyPr/>
          <a:lstStyle/>
          <a:p>
            <a:r>
              <a:rPr lang="en-US" sz="1400" b="1" dirty="0" smtClean="0">
                <a:effectLst>
                  <a:outerShdw blurRad="63500" sx="102000" sy="102000" algn="ctr" rotWithShape="0">
                    <a:prstClr val="black">
                      <a:alpha val="40000"/>
                    </a:prstClr>
                  </a:outerShdw>
                </a:effectLst>
              </a:rPr>
              <a:t>Katie Jordan| April 2014</a:t>
            </a:r>
          </a:p>
          <a:p>
            <a:r>
              <a:rPr lang="en-US" sz="1400" dirty="0" smtClean="0">
                <a:effectLst>
                  <a:outerShdw blurRad="63500" sx="102000" sy="102000" algn="ctr" rotWithShape="0">
                    <a:prstClr val="black">
                      <a:alpha val="40000"/>
                    </a:prstClr>
                  </a:outerShdw>
                </a:effectLst>
              </a:rPr>
              <a:t>Exclusive Partner Agreement Analysis</a:t>
            </a:r>
            <a:endParaRPr lang="en-US" sz="1400" dirty="0">
              <a:effectLst>
                <a:outerShdw blurRad="63500" sx="102000" sy="102000" algn="ctr" rotWithShape="0">
                  <a:prstClr val="black">
                    <a:alpha val="40000"/>
                  </a:prstClr>
                </a:outerShdw>
              </a:effectLst>
            </a:endParaRPr>
          </a:p>
        </p:txBody>
      </p:sp>
      <p:sp>
        <p:nvSpPr>
          <p:cNvPr id="11" name="TextBox 10"/>
          <p:cNvSpPr txBox="1"/>
          <p:nvPr/>
        </p:nvSpPr>
        <p:spPr>
          <a:xfrm>
            <a:off x="2967420" y="3699056"/>
            <a:ext cx="4230552" cy="553998"/>
          </a:xfrm>
          <a:prstGeom prst="rect">
            <a:avLst/>
          </a:prstGeom>
          <a:noFill/>
          <a:effectLst>
            <a:outerShdw blurRad="50800" dist="38100" dir="2700000" algn="tl" rotWithShape="0">
              <a:prstClr val="black">
                <a:alpha val="26000"/>
              </a:prstClr>
            </a:outerShdw>
          </a:effectLst>
          <a:scene3d>
            <a:camera prst="orthographicFront"/>
            <a:lightRig rig="twoPt" dir="t">
              <a:rot lat="0" lon="0" rev="10200000"/>
            </a:lightRig>
          </a:scene3d>
          <a:sp3d extrusionH="76200">
            <a:bevelT/>
            <a:extrusionClr>
              <a:schemeClr val="tx2"/>
            </a:extrusionClr>
          </a:sp3d>
        </p:spPr>
        <p:txBody>
          <a:bodyPr vert="horz" wrap="square" lIns="91440" tIns="45720" rIns="91440" bIns="45720" rtlCol="0" anchor="b">
            <a:spAutoFit/>
            <a:sp3d extrusionH="190500">
              <a:bevelT w="38100" h="38100"/>
            </a:sp3d>
          </a:bodyPr>
          <a:lstStyle>
            <a:defPPr>
              <a:defRPr lang="en-US"/>
            </a:defPPr>
            <a:lvl1pPr>
              <a:spcBef>
                <a:spcPct val="0"/>
              </a:spcBef>
              <a:buNone/>
              <a:defRPr sz="3000" b="1" i="0">
                <a:gradFill>
                  <a:gsLst>
                    <a:gs pos="0">
                      <a:schemeClr val="bg1">
                        <a:lumMod val="50000"/>
                        <a:lumOff val="50000"/>
                      </a:schemeClr>
                    </a:gs>
                    <a:gs pos="100000">
                      <a:schemeClr val="bg2">
                        <a:lumMod val="70000"/>
                        <a:lumOff val="30000"/>
                      </a:schemeClr>
                    </a:gs>
                  </a:gsLst>
                  <a:lin ang="13500000" scaled="1"/>
                </a:gradFill>
                <a:effectLst>
                  <a:outerShdw blurRad="50800" dist="25400" dir="2700000" algn="tl" rotWithShape="0">
                    <a:prstClr val="black">
                      <a:alpha val="75000"/>
                    </a:prst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Our Vision</a:t>
            </a:r>
          </a:p>
        </p:txBody>
      </p:sp>
      <p:cxnSp>
        <p:nvCxnSpPr>
          <p:cNvPr id="14" name="Straight Connector 13"/>
          <p:cNvCxnSpPr/>
          <p:nvPr/>
        </p:nvCxnSpPr>
        <p:spPr>
          <a:xfrm>
            <a:off x="2789529" y="3699056"/>
            <a:ext cx="9310613" cy="0"/>
          </a:xfrm>
          <a:prstGeom prst="line">
            <a:avLst/>
          </a:prstGeom>
          <a:ln w="79375">
            <a:solidFill>
              <a:schemeClr val="bg2"/>
            </a:solidFill>
          </a:ln>
          <a:effectLst>
            <a:outerShdw blurRad="50800" dist="25400" dir="5400000" algn="t" rotWithShape="0">
              <a:prstClr val="black"/>
            </a:outerShdw>
          </a:effectLst>
          <a:scene3d>
            <a:camera prst="orthographicFront"/>
            <a:lightRig rig="twoPt" dir="t"/>
          </a:scene3d>
          <a:sp3d>
            <a:bevelT w="44450" h="19050"/>
            <a:bevelB h="0"/>
          </a:sp3d>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2967420" y="2608447"/>
            <a:ext cx="5807458" cy="1077218"/>
          </a:xfrm>
          <a:noFill/>
          <a:effectLst/>
          <a:scene3d>
            <a:camera prst="orthographicFront"/>
            <a:lightRig rig="twoPt" dir="t"/>
          </a:scene3d>
          <a:sp3d extrusionH="76200">
            <a:bevelT/>
            <a:extrusionClr>
              <a:schemeClr val="tx2"/>
            </a:extrusionClr>
          </a:sp3d>
        </p:spPr>
        <p:txBody>
          <a:bodyPr wrap="square" lIns="0" tIns="0" rIns="0" bIns="0" rtlCol="0">
            <a:spAutoFit/>
            <a:sp3d extrusionH="57150">
              <a:bevelT w="38100" h="38100"/>
            </a:sp3d>
          </a:bodyPr>
          <a:lstStyle/>
          <a:p>
            <a:pPr defTabSz="914400"/>
            <a:r>
              <a:rPr lang="en-US" sz="7000" b="1" dirty="0" smtClean="0">
                <a:solidFill>
                  <a:schemeClr val="tx2"/>
                </a:solidFill>
                <a:effectLst>
                  <a:outerShdw blurRad="50800" dist="25400" dir="2700000" algn="tl" rotWithShape="0">
                    <a:prstClr val="black">
                      <a:alpha val="75000"/>
                    </a:prstClr>
                  </a:outerShdw>
                </a:effectLst>
                <a:latin typeface="+mn-lt"/>
                <a:ea typeface="+mn-ea"/>
                <a:cs typeface="+mn-cs"/>
              </a:rPr>
              <a:t>Contoso</a:t>
            </a:r>
            <a:endParaRPr lang="en-US" sz="7000" b="1" dirty="0">
              <a:solidFill>
                <a:schemeClr val="tx2"/>
              </a:solidFill>
              <a:effectLst>
                <a:outerShdw blurRad="50800" dist="25400" dir="2700000" algn="tl" rotWithShape="0">
                  <a:prstClr val="black">
                    <a:alpha val="75000"/>
                  </a:prstClr>
                </a:outerShdw>
              </a:effectLst>
              <a:latin typeface="+mn-lt"/>
              <a:ea typeface="+mn-ea"/>
              <a:cs typeface="+mn-cs"/>
            </a:endParaRPr>
          </a:p>
        </p:txBody>
      </p:sp>
      <p:cxnSp>
        <p:nvCxnSpPr>
          <p:cNvPr id="3" name="Straight Connector 2"/>
          <p:cNvCxnSpPr/>
          <p:nvPr/>
        </p:nvCxnSpPr>
        <p:spPr>
          <a:xfrm>
            <a:off x="2638425" y="3699056"/>
            <a:ext cx="9772650" cy="0"/>
          </a:xfrm>
          <a:prstGeom prst="line">
            <a:avLst/>
          </a:prstGeom>
          <a:ln w="3175">
            <a:solidFill>
              <a:schemeClr val="tx1">
                <a:alpha val="1000"/>
              </a:schemeClr>
            </a:solidFill>
          </a:ln>
          <a:effectLst>
            <a:glow rad="127000">
              <a:schemeClr val="tx1">
                <a:alpha val="10000"/>
              </a:schemeClr>
            </a:glow>
          </a:effectLst>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78857" y="2474366"/>
            <a:ext cx="1991238" cy="1991238"/>
          </a:xfrm>
          <a:prstGeom prst="ellipse">
            <a:avLst/>
          </a:prstGeom>
          <a:solidFill>
            <a:schemeClr val="accent1"/>
          </a:solidFill>
          <a:ln>
            <a:noFill/>
          </a:ln>
          <a:effectLst>
            <a:outerShdw blurRad="63500" sx="102000" sy="102000" algn="ctr" rotWithShape="0">
              <a:prstClr val="black">
                <a:alpha val="40000"/>
              </a:prstClr>
            </a:outerShdw>
          </a:effectLst>
          <a:scene3d>
            <a:camera prst="orthographicFront"/>
            <a:lightRig rig="twoPt" dir="t">
              <a:rot lat="0" lon="0" rev="4800000"/>
            </a:lightRig>
          </a:scene3d>
          <a:sp3d>
            <a:bevelT w="114300"/>
          </a:sp3d>
        </p:spPr>
        <p:style>
          <a:lnRef idx="2">
            <a:schemeClr val="accent1">
              <a:shade val="50000"/>
            </a:schemeClr>
          </a:lnRef>
          <a:fillRef idx="1">
            <a:schemeClr val="accent1"/>
          </a:fillRef>
          <a:effectRef idx="0">
            <a:schemeClr val="accent1"/>
          </a:effectRef>
          <a:fontRef idx="minor">
            <a:schemeClr val="lt1"/>
          </a:fontRef>
        </p:style>
        <p:txBody>
          <a:bodyPr lIns="0" tIns="0" rIns="91440" bIns="0" rtlCol="0" anchor="ctr">
            <a:sp3d extrusionH="57150">
              <a:bevelT w="63500" h="31750"/>
              <a:extrusionClr>
                <a:schemeClr val="bg2">
                  <a:lumMod val="10000"/>
                  <a:lumOff val="90000"/>
                </a:schemeClr>
              </a:extrusionClr>
            </a:sp3d>
          </a:bodyPr>
          <a:lstStyle/>
          <a:p>
            <a:pPr algn="ctr"/>
            <a:r>
              <a:rPr lang="en-US" sz="10000" b="1" dirty="0" smtClean="0">
                <a:ln w="12700">
                  <a:noFill/>
                </a:ln>
                <a:gradFill flip="none" rotWithShape="1">
                  <a:gsLst>
                    <a:gs pos="0">
                      <a:schemeClr val="bg2">
                        <a:lumMod val="100000"/>
                      </a:schemeClr>
                    </a:gs>
                    <a:gs pos="94000">
                      <a:schemeClr val="bg1">
                        <a:lumMod val="50000"/>
                        <a:lumOff val="50000"/>
                      </a:schemeClr>
                    </a:gs>
                  </a:gsLst>
                  <a:lin ang="13500000" scaled="1"/>
                  <a:tileRect/>
                </a:gradFill>
                <a:effectLst>
                  <a:outerShdw blurRad="50800" dist="38100" dir="2700000" algn="tl" rotWithShape="0">
                    <a:prstClr val="black">
                      <a:alpha val="61000"/>
                    </a:prstClr>
                  </a:outerShdw>
                </a:effectLst>
                <a:latin typeface="+mj-lt"/>
                <a:cs typeface="Aharoni" panose="02010803020104030203" pitchFamily="2" charset="-79"/>
              </a:rPr>
              <a:t>C</a:t>
            </a:r>
            <a:endParaRPr lang="en-US" sz="10000" b="1" baseline="100000" dirty="0">
              <a:ln w="28575">
                <a:noFill/>
              </a:ln>
              <a:gradFill flip="none" rotWithShape="1">
                <a:gsLst>
                  <a:gs pos="0">
                    <a:schemeClr val="bg2">
                      <a:lumMod val="100000"/>
                    </a:schemeClr>
                  </a:gs>
                  <a:gs pos="94000">
                    <a:schemeClr val="bg1">
                      <a:lumMod val="50000"/>
                      <a:lumOff val="50000"/>
                    </a:schemeClr>
                  </a:gs>
                </a:gsLst>
                <a:lin ang="13500000" scaled="1"/>
                <a:tileRect/>
              </a:gradFill>
              <a:effectLst>
                <a:outerShdw blurRad="50800" dist="38100" dir="2700000" algn="tl" rotWithShape="0">
                  <a:prstClr val="black">
                    <a:alpha val="61000"/>
                  </a:prstClr>
                </a:outerShdw>
              </a:effectLst>
              <a:latin typeface="+mj-lt"/>
              <a:cs typeface="Aharoni" panose="02010803020104030203" pitchFamily="2" charset="-79"/>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64671" b="17964"/>
          <a:stretch/>
        </p:blipFill>
        <p:spPr>
          <a:xfrm>
            <a:off x="2404" y="6544866"/>
            <a:ext cx="12187190" cy="313134"/>
          </a:xfrm>
          <a:prstGeom prst="rect">
            <a:avLst/>
          </a:prstGeom>
          <a:ln>
            <a:noFill/>
          </a:ln>
        </p:spPr>
      </p:pic>
    </p:spTree>
    <p:extLst>
      <p:ext uri="{BB962C8B-B14F-4D97-AF65-F5344CB8AC3E}">
        <p14:creationId xmlns:p14="http://schemas.microsoft.com/office/powerpoint/2010/main" val="801644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remove"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3000"/>
                            </p:stCondLst>
                            <p:childTnLst>
                              <p:par>
                                <p:cTn id="13" presetID="10" presetClass="exit" presetSubtype="0" fill="hold" grpId="1" nodeType="afterEffect">
                                  <p:stCondLst>
                                    <p:cond delay="0"/>
                                  </p:stCondLst>
                                  <p:childTnLst>
                                    <p:animEffect transition="out" filter="fade">
                                      <p:cBhvr>
                                        <p:cTn id="14" dur="1500"/>
                                        <p:tgtEl>
                                          <p:spTgt spid="5"/>
                                        </p:tgtEl>
                                      </p:cBhvr>
                                    </p:animEffect>
                                    <p:set>
                                      <p:cBhvr>
                                        <p:cTn id="15" dur="1" fill="hold">
                                          <p:stCondLst>
                                            <p:cond delay="1499"/>
                                          </p:stCondLst>
                                        </p:cTn>
                                        <p:tgtEl>
                                          <p:spTgt spid="5"/>
                                        </p:tgtEl>
                                        <p:attrNameLst>
                                          <p:attrName>style.visibility</p:attrName>
                                        </p:attrNameLst>
                                      </p:cBhvr>
                                      <p:to>
                                        <p:strVal val="hidden"/>
                                      </p:to>
                                    </p:set>
                                  </p:childTnLst>
                                </p:cTn>
                              </p:par>
                            </p:childTnLst>
                          </p:cTn>
                        </p:par>
                        <p:par>
                          <p:cTn id="16" fill="hold">
                            <p:stCondLst>
                              <p:cond delay="4500"/>
                            </p:stCondLst>
                            <p:childTnLst>
                              <p:par>
                                <p:cTn id="17" presetID="3" presetClass="emph" presetSubtype="2" autoRev="1" fill="hold" grpId="0" nodeType="afterEffect">
                                  <p:stCondLst>
                                    <p:cond delay="0"/>
                                  </p:stCondLst>
                                  <p:iterate type="lt">
                                    <p:tmPct val="5000"/>
                                  </p:iterate>
                                  <p:childTnLst>
                                    <p:animClr clrSpc="rgb" dir="cw">
                                      <p:cBhvr override="childStyle">
                                        <p:cTn id="18" dur="2000" fill="hold"/>
                                        <p:tgtEl>
                                          <p:spTgt spid="12"/>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46" y="329185"/>
            <a:ext cx="5807458" cy="738664"/>
          </a:xfrm>
          <a:noFill/>
          <a:effectLst/>
          <a:scene3d>
            <a:camera prst="orthographicFront"/>
            <a:lightRig rig="twoPt" dir="t"/>
          </a:scene3d>
          <a:sp3d extrusionH="76200">
            <a:bevelT/>
            <a:extrusionClr>
              <a:schemeClr val="tx2"/>
            </a:extrusionClr>
          </a:sp3d>
        </p:spPr>
        <p:txBody>
          <a:bodyPr wrap="square" lIns="0" tIns="0" rIns="0" bIns="0" rtlCol="0">
            <a:spAutoFit/>
            <a:sp3d extrusionH="57150">
              <a:bevelT w="38100" h="38100"/>
            </a:sp3d>
          </a:bodyPr>
          <a:lstStyle/>
          <a:p>
            <a:pPr defTabSz="914400"/>
            <a:r>
              <a:rPr lang="en-US" sz="4800" b="1" dirty="0">
                <a:solidFill>
                  <a:schemeClr val="tx2"/>
                </a:solidFill>
                <a:effectLst>
                  <a:outerShdw blurRad="50800" dist="25400" dir="2700000" algn="tl" rotWithShape="0">
                    <a:prstClr val="black">
                      <a:alpha val="75000"/>
                    </a:prstClr>
                  </a:outerShdw>
                </a:effectLst>
                <a:latin typeface="+mn-lt"/>
                <a:ea typeface="+mn-ea"/>
                <a:cs typeface="+mn-cs"/>
              </a:rPr>
              <a:t>Contoso </a:t>
            </a:r>
            <a:r>
              <a:rPr lang="en-US" sz="4800" b="1" dirty="0" smtClean="0">
                <a:solidFill>
                  <a:schemeClr val="tx2"/>
                </a:solidFill>
                <a:effectLst>
                  <a:outerShdw blurRad="50800" dist="25400" dir="2700000" algn="tl" rotWithShape="0">
                    <a:prstClr val="black">
                      <a:alpha val="75000"/>
                    </a:prstClr>
                  </a:outerShdw>
                </a:effectLst>
                <a:latin typeface="+mn-lt"/>
                <a:ea typeface="+mn-ea"/>
                <a:cs typeface="+mn-cs"/>
              </a:rPr>
              <a:t>Financials</a:t>
            </a:r>
            <a:endParaRPr lang="en-US" sz="4800" b="1" dirty="0">
              <a:solidFill>
                <a:schemeClr val="tx2"/>
              </a:solidFill>
              <a:effectLst>
                <a:outerShdw blurRad="50800" dist="25400" dir="2700000" algn="tl" rotWithShape="0">
                  <a:prstClr val="black">
                    <a:alpha val="75000"/>
                  </a:prstClr>
                </a:outerShdw>
              </a:effectLst>
              <a:latin typeface="+mn-lt"/>
              <a:ea typeface="+mn-ea"/>
              <a:cs typeface="+mn-cs"/>
            </a:endParaRPr>
          </a:p>
        </p:txBody>
      </p:sp>
      <p:sp>
        <p:nvSpPr>
          <p:cNvPr id="53" name="TextBox 52"/>
          <p:cNvSpPr txBox="1"/>
          <p:nvPr/>
        </p:nvSpPr>
        <p:spPr>
          <a:xfrm>
            <a:off x="540864" y="1850263"/>
            <a:ext cx="1486639" cy="553998"/>
          </a:xfrm>
          <a:prstGeom prst="rect">
            <a:avLst/>
          </a:prstGeom>
          <a:noFill/>
          <a:effectLst>
            <a:outerShdw blurRad="50800" dist="38100" dir="2700000" algn="tl" rotWithShape="0">
              <a:prstClr val="black">
                <a:alpha val="26000"/>
              </a:prstClr>
            </a:outerShdw>
          </a:effectLst>
          <a:scene3d>
            <a:camera prst="orthographicFront"/>
            <a:lightRig rig="twoPt" dir="t">
              <a:rot lat="0" lon="0" rev="10200000"/>
            </a:lightRig>
          </a:scene3d>
          <a:sp3d extrusionH="76200">
            <a:bevelT/>
            <a:extrusionClr>
              <a:schemeClr val="tx2"/>
            </a:extrusionClr>
          </a:sp3d>
        </p:spPr>
        <p:txBody>
          <a:bodyPr vert="horz" wrap="square" lIns="91440" tIns="45720" rIns="91440" bIns="45720" rtlCol="0" anchor="b">
            <a:spAutoFit/>
            <a:sp3d extrusionH="190500">
              <a:bevelT w="38100" h="38100"/>
            </a:sp3d>
          </a:bodyPr>
          <a:lstStyle>
            <a:lvl1pPr>
              <a:spcBef>
                <a:spcPct val="0"/>
              </a:spcBef>
              <a:buNone/>
              <a:defRPr sz="5400" b="1" i="0">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3000" dirty="0">
                <a:gradFill>
                  <a:gsLst>
                    <a:gs pos="0">
                      <a:schemeClr val="bg1">
                        <a:lumMod val="50000"/>
                        <a:lumOff val="50000"/>
                      </a:schemeClr>
                    </a:gs>
                    <a:gs pos="100000">
                      <a:schemeClr val="bg2">
                        <a:lumMod val="70000"/>
                        <a:lumOff val="30000"/>
                      </a:schemeClr>
                    </a:gs>
                  </a:gsLst>
                  <a:lin ang="13500000" scaled="1"/>
                </a:gradFill>
                <a:effectLst>
                  <a:outerShdw blurRad="50800" dist="25400" dir="2700000" algn="tl" rotWithShape="0">
                    <a:prstClr val="black">
                      <a:alpha val="75000"/>
                    </a:prstClr>
                  </a:outerShdw>
                </a:effectLst>
              </a:rPr>
              <a:t>SALES</a:t>
            </a:r>
          </a:p>
        </p:txBody>
      </p:sp>
      <p:sp>
        <p:nvSpPr>
          <p:cNvPr id="13" name="TextBox 12"/>
          <p:cNvSpPr txBox="1"/>
          <p:nvPr/>
        </p:nvSpPr>
        <p:spPr>
          <a:xfrm>
            <a:off x="7276994" y="1258617"/>
            <a:ext cx="4230552" cy="553998"/>
          </a:xfrm>
          <a:prstGeom prst="rect">
            <a:avLst/>
          </a:prstGeom>
          <a:noFill/>
          <a:effectLst>
            <a:outerShdw blurRad="50800" dist="38100" dir="2700000" algn="tl" rotWithShape="0">
              <a:prstClr val="black">
                <a:alpha val="26000"/>
              </a:prstClr>
            </a:outerShdw>
          </a:effectLst>
          <a:scene3d>
            <a:camera prst="orthographicFront"/>
            <a:lightRig rig="twoPt" dir="t">
              <a:rot lat="0" lon="0" rev="10200000"/>
            </a:lightRig>
          </a:scene3d>
          <a:sp3d extrusionH="76200">
            <a:bevelT/>
            <a:extrusionClr>
              <a:schemeClr val="tx2"/>
            </a:extrusionClr>
          </a:sp3d>
        </p:spPr>
        <p:txBody>
          <a:bodyPr vert="horz" wrap="square" lIns="91440" tIns="45720" rIns="91440" bIns="45720" rtlCol="0" anchor="b">
            <a:spAutoFit/>
            <a:sp3d extrusionH="190500">
              <a:bevelT w="38100" h="38100"/>
            </a:sp3d>
          </a:bodyPr>
          <a:lstStyle>
            <a:defPPr>
              <a:defRPr lang="en-US"/>
            </a:defPPr>
            <a:lvl1pPr>
              <a:spcBef>
                <a:spcPct val="0"/>
              </a:spcBef>
              <a:buNone/>
              <a:defRPr sz="3000" b="1" i="0">
                <a:gradFill>
                  <a:gsLst>
                    <a:gs pos="0">
                      <a:schemeClr val="bg1">
                        <a:lumMod val="78000"/>
                        <a:lumOff val="22000"/>
                      </a:schemeClr>
                    </a:gs>
                    <a:gs pos="100000">
                      <a:schemeClr val="bg2">
                        <a:lumMod val="86000"/>
                        <a:lumOff val="14000"/>
                      </a:schemeClr>
                    </a:gs>
                  </a:gsLst>
                  <a:lin ang="13500000" scaled="1"/>
                </a:gradFill>
                <a:effectLst>
                  <a:outerShdw blurRad="50800" dist="25400" dir="2700000" algn="tl" rotWithShape="0">
                    <a:prstClr val="black">
                      <a:alpha val="75000"/>
                    </a:prst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cap="all" dirty="0">
                <a:gradFill>
                  <a:gsLst>
                    <a:gs pos="0">
                      <a:schemeClr val="bg1">
                        <a:lumMod val="50000"/>
                        <a:lumOff val="50000"/>
                      </a:schemeClr>
                    </a:gs>
                    <a:gs pos="100000">
                      <a:schemeClr val="bg2">
                        <a:lumMod val="70000"/>
                        <a:lumOff val="30000"/>
                      </a:schemeClr>
                    </a:gs>
                  </a:gsLst>
                  <a:lin ang="13500000" scaled="1"/>
                </a:gradFill>
              </a:rPr>
              <a:t>CALculating profit</a:t>
            </a:r>
          </a:p>
        </p:txBody>
      </p:sp>
      <mc:AlternateContent xmlns:mc="http://schemas.openxmlformats.org/markup-compatibility/2006" xmlns:a14="http://schemas.microsoft.com/office/drawing/2010/main">
        <mc:Choice Requires="a14">
          <p:sp>
            <p:nvSpPr>
              <p:cNvPr id="3" name="TextBox 2"/>
              <p:cNvSpPr txBox="1"/>
              <p:nvPr/>
            </p:nvSpPr>
            <p:spPr>
              <a:xfrm>
                <a:off x="7525070" y="5506340"/>
                <a:ext cx="4074694" cy="548676"/>
              </a:xfrm>
              <a:prstGeom prst="rect">
                <a:avLst/>
              </a:prstGeom>
              <a:noFill/>
              <a:effectLst>
                <a:outerShdw blurRad="50800" dist="38100" dir="2700000" algn="tl" rotWithShape="0">
                  <a:prstClr val="black">
                    <a:alpha val="26000"/>
                  </a:prstClr>
                </a:outerShdw>
              </a:effectLst>
              <a:scene3d>
                <a:camera prst="orthographicFront"/>
                <a:lightRig rig="twoPt" dir="t"/>
              </a:scene3d>
              <a:sp3d extrusionH="76200">
                <a:bevelT/>
                <a:extrusionClr>
                  <a:schemeClr val="tx2"/>
                </a:extrusionClr>
              </a:sp3d>
            </p:spPr>
            <p:txBody>
              <a:bodyPr vert="horz" wrap="square" lIns="91440" tIns="45720" rIns="91440" bIns="45720" rtlCol="0" anchor="b">
                <a:spAutoFit/>
                <a:sp3d/>
              </a:bodyPr>
              <a:lstStyle>
                <a:defPPr>
                  <a:defRPr lang="en-US"/>
                </a:defPPr>
                <a:lvl1pPr>
                  <a:spcBef>
                    <a:spcPct val="0"/>
                  </a:spcBef>
                  <a:buNone/>
                  <a:defRPr sz="3000" b="1" i="0">
                    <a:solidFill>
                      <a:schemeClr val="bg2">
                        <a:lumMod val="50000"/>
                        <a:lumOff val="50000"/>
                      </a:schemeClr>
                    </a:solidFill>
                    <a:effectLst>
                      <a:outerShdw blurRad="50800" dist="25400" dir="2700000" algn="tl" rotWithShape="0">
                        <a:prstClr val="black">
                          <a:alpha val="75000"/>
                        </a:prst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1500" i="1" dirty="0" smtClean="0">
                    <a:solidFill>
                      <a:schemeClr val="tx1"/>
                    </a:solidFill>
                    <a:effectLst/>
                    <a:latin typeface="Cambria Math" panose="02040503050406030204" pitchFamily="18" charset="0"/>
                    <a:ea typeface="Cambria Math" panose="02040503050406030204" pitchFamily="18" charset="0"/>
                  </a:rPr>
                  <a:t>Profit</a:t>
                </a:r>
                <a:r>
                  <a:rPr lang="en-US" sz="1500" dirty="0" smtClean="0">
                    <a:solidFill>
                      <a:schemeClr val="tx1"/>
                    </a:solidFill>
                    <a:effectLst/>
                    <a:ea typeface="Cambria Math" panose="02040503050406030204" pitchFamily="18" charset="0"/>
                  </a:rPr>
                  <a:t>  </a:t>
                </a:r>
                <a14:m>
                  <m:oMath xmlns:m="http://schemas.openxmlformats.org/officeDocument/2006/math">
                    <m:r>
                      <a:rPr lang="en-US" sz="1500" smtClean="0">
                        <a:solidFill>
                          <a:schemeClr val="tx1"/>
                        </a:solidFill>
                        <a:effectLst/>
                        <a:latin typeface="Cambria Math" panose="02040503050406030204" pitchFamily="18" charset="0"/>
                        <a:ea typeface="Cambria Math" panose="02040503050406030204" pitchFamily="18" charset="0"/>
                      </a:rPr>
                      <m:t>=</m:t>
                    </m:r>
                    <m:d>
                      <m:dPr>
                        <m:ctrlPr>
                          <a:rPr lang="en-US" sz="1500" i="1">
                            <a:solidFill>
                              <a:schemeClr val="tx1"/>
                            </a:solidFill>
                            <a:effectLst/>
                            <a:latin typeface="Cambria Math" panose="02040503050406030204" pitchFamily="18" charset="0"/>
                            <a:ea typeface="Cambria Math" panose="02040503050406030204" pitchFamily="18" charset="0"/>
                          </a:rPr>
                        </m:ctrlPr>
                      </m:dPr>
                      <m:e>
                        <m:r>
                          <a:rPr lang="en-US" sz="1500">
                            <a:solidFill>
                              <a:schemeClr val="tx1"/>
                            </a:solidFill>
                            <a:effectLst/>
                            <a:latin typeface="Cambria Math" panose="02040503050406030204" pitchFamily="18" charset="0"/>
                            <a:ea typeface="Cambria Math" panose="02040503050406030204" pitchFamily="18" charset="0"/>
                          </a:rPr>
                          <m:t>𝑈𝑛𝑖𝑡𝑠</m:t>
                        </m:r>
                        <m:r>
                          <a:rPr lang="en-US" sz="1500">
                            <a:solidFill>
                              <a:schemeClr val="tx1"/>
                            </a:solidFill>
                            <a:effectLst/>
                            <a:latin typeface="Cambria Math" panose="02040503050406030204" pitchFamily="18" charset="0"/>
                            <a:ea typeface="Cambria Math" panose="02040503050406030204" pitchFamily="18" charset="0"/>
                          </a:rPr>
                          <m:t> ×</m:t>
                        </m:r>
                        <m:r>
                          <a:rPr lang="en-US" sz="1500">
                            <a:solidFill>
                              <a:schemeClr val="tx1"/>
                            </a:solidFill>
                            <a:effectLst/>
                            <a:latin typeface="Cambria Math" panose="02040503050406030204" pitchFamily="18" charset="0"/>
                            <a:ea typeface="Cambria Math" panose="02040503050406030204" pitchFamily="18" charset="0"/>
                          </a:rPr>
                          <m:t>𝑈𝑛𝑖𝑡</m:t>
                        </m:r>
                        <m:r>
                          <a:rPr lang="en-US" sz="1500">
                            <a:solidFill>
                              <a:schemeClr val="tx1"/>
                            </a:solidFill>
                            <a:effectLst/>
                            <a:latin typeface="Cambria Math" panose="02040503050406030204" pitchFamily="18" charset="0"/>
                            <a:ea typeface="Cambria Math" panose="02040503050406030204" pitchFamily="18" charset="0"/>
                          </a:rPr>
                          <m:t> </m:t>
                        </m:r>
                        <m:r>
                          <a:rPr lang="en-US" sz="1500">
                            <a:solidFill>
                              <a:schemeClr val="tx1"/>
                            </a:solidFill>
                            <a:effectLst/>
                            <a:latin typeface="Cambria Math" panose="02040503050406030204" pitchFamily="18" charset="0"/>
                            <a:ea typeface="Cambria Math" panose="02040503050406030204" pitchFamily="18" charset="0"/>
                          </a:rPr>
                          <m:t>𝑃𝑟𝑖𝑐𝑒</m:t>
                        </m:r>
                      </m:e>
                    </m:d>
                    <m:r>
                      <a:rPr lang="en-US" sz="1500">
                        <a:solidFill>
                          <a:schemeClr val="tx1"/>
                        </a:solidFill>
                        <a:effectLst/>
                        <a:latin typeface="Cambria Math" panose="02040503050406030204" pitchFamily="18" charset="0"/>
                        <a:ea typeface="Cambria Math" panose="02040503050406030204" pitchFamily="18" charset="0"/>
                      </a:rPr>
                      <m:t>−(</m:t>
                    </m:r>
                    <m:r>
                      <a:rPr lang="en-US" sz="1500">
                        <a:solidFill>
                          <a:schemeClr val="tx1"/>
                        </a:solidFill>
                        <a:effectLst/>
                        <a:latin typeface="Cambria Math" panose="02040503050406030204" pitchFamily="18" charset="0"/>
                        <a:ea typeface="Cambria Math" panose="02040503050406030204" pitchFamily="18" charset="0"/>
                      </a:rPr>
                      <m:t>𝐹𝑖𝑥𝑒𝑑</m:t>
                    </m:r>
                    <m:r>
                      <a:rPr lang="en-US" sz="1500">
                        <a:solidFill>
                          <a:schemeClr val="tx1"/>
                        </a:solidFill>
                        <a:effectLst/>
                        <a:latin typeface="Cambria Math" panose="02040503050406030204" pitchFamily="18" charset="0"/>
                        <a:ea typeface="Cambria Math" panose="02040503050406030204" pitchFamily="18" charset="0"/>
                      </a:rPr>
                      <m:t> </m:t>
                    </m:r>
                    <m:r>
                      <a:rPr lang="en-US" sz="1500">
                        <a:solidFill>
                          <a:schemeClr val="tx1"/>
                        </a:solidFill>
                        <a:effectLst/>
                        <a:latin typeface="Cambria Math" panose="02040503050406030204" pitchFamily="18" charset="0"/>
                        <a:ea typeface="Cambria Math" panose="02040503050406030204" pitchFamily="18" charset="0"/>
                      </a:rPr>
                      <m:t>𝐶𝑜𝑠𝑡</m:t>
                    </m:r>
                  </m:oMath>
                </a14:m>
                <a:endParaRPr lang="en-US" sz="1500" dirty="0" smtClean="0">
                  <a:solidFill>
                    <a:schemeClr val="tx1"/>
                  </a:solidFill>
                  <a:effectLst/>
                  <a:latin typeface="Cambria Math" panose="02040503050406030204" pitchFamily="18" charset="0"/>
                  <a:ea typeface="Cambria Math" panose="02040503050406030204" pitchFamily="18" charset="0"/>
                </a:endParaRPr>
              </a:p>
              <a:p>
                <a:r>
                  <a:rPr lang="en-US" sz="1500" dirty="0" smtClean="0">
                    <a:solidFill>
                      <a:schemeClr val="tx1"/>
                    </a:solidFill>
                    <a:effectLst/>
                    <a:latin typeface="Cambria Math" panose="02040503050406030204" pitchFamily="18" charset="0"/>
                    <a:ea typeface="Cambria Math" panose="02040503050406030204" pitchFamily="18" charset="0"/>
                  </a:rPr>
                  <a:t>	+ </a:t>
                </a:r>
                <a14:m>
                  <m:oMath xmlns:m="http://schemas.openxmlformats.org/officeDocument/2006/math">
                    <m:r>
                      <a:rPr lang="en-US" sz="1500">
                        <a:solidFill>
                          <a:schemeClr val="tx1"/>
                        </a:solidFill>
                        <a:effectLst/>
                        <a:latin typeface="Cambria Math" panose="02040503050406030204" pitchFamily="18" charset="0"/>
                        <a:ea typeface="Cambria Math" panose="02040503050406030204" pitchFamily="18" charset="0"/>
                      </a:rPr>
                      <m:t>(</m:t>
                    </m:r>
                    <m:r>
                      <a:rPr lang="en-US" sz="1500">
                        <a:solidFill>
                          <a:schemeClr val="tx1"/>
                        </a:solidFill>
                        <a:effectLst/>
                        <a:latin typeface="Cambria Math" panose="02040503050406030204" pitchFamily="18" charset="0"/>
                        <a:ea typeface="Cambria Math" panose="02040503050406030204" pitchFamily="18" charset="0"/>
                      </a:rPr>
                      <m:t>𝑉𝑎𝑟𝑖𝑎𝑏𝑙𝑒</m:t>
                    </m:r>
                    <m:r>
                      <a:rPr lang="en-US" sz="1500">
                        <a:solidFill>
                          <a:schemeClr val="tx1"/>
                        </a:solidFill>
                        <a:effectLst/>
                        <a:latin typeface="Cambria Math" panose="02040503050406030204" pitchFamily="18" charset="0"/>
                        <a:ea typeface="Cambria Math" panose="02040503050406030204" pitchFamily="18" charset="0"/>
                      </a:rPr>
                      <m:t> </m:t>
                    </m:r>
                    <m:r>
                      <a:rPr lang="en-US" sz="1500">
                        <a:solidFill>
                          <a:schemeClr val="tx1"/>
                        </a:solidFill>
                        <a:effectLst/>
                        <a:latin typeface="Cambria Math" panose="02040503050406030204" pitchFamily="18" charset="0"/>
                        <a:ea typeface="Cambria Math" panose="02040503050406030204" pitchFamily="18" charset="0"/>
                      </a:rPr>
                      <m:t>𝐶𝑜𝑠𝑡</m:t>
                    </m:r>
                    <m:r>
                      <a:rPr lang="en-US" sz="1500">
                        <a:solidFill>
                          <a:schemeClr val="tx1"/>
                        </a:solidFill>
                        <a:effectLst/>
                        <a:latin typeface="Cambria Math" panose="02040503050406030204" pitchFamily="18" charset="0"/>
                        <a:ea typeface="Cambria Math" panose="02040503050406030204" pitchFamily="18" charset="0"/>
                      </a:rPr>
                      <m:t> ×</m:t>
                    </m:r>
                    <m:r>
                      <a:rPr lang="en-US" sz="1500">
                        <a:solidFill>
                          <a:schemeClr val="tx1"/>
                        </a:solidFill>
                        <a:effectLst/>
                        <a:latin typeface="Cambria Math" panose="02040503050406030204" pitchFamily="18" charset="0"/>
                        <a:ea typeface="Cambria Math" panose="02040503050406030204" pitchFamily="18" charset="0"/>
                      </a:rPr>
                      <m:t>𝑈𝑛𝑖𝑡</m:t>
                    </m:r>
                    <m:r>
                      <a:rPr lang="en-US" sz="1500">
                        <a:solidFill>
                          <a:schemeClr val="tx1"/>
                        </a:solidFill>
                        <a:effectLst/>
                        <a:latin typeface="Cambria Math" panose="02040503050406030204" pitchFamily="18" charset="0"/>
                        <a:ea typeface="Cambria Math" panose="02040503050406030204" pitchFamily="18" charset="0"/>
                      </a:rPr>
                      <m:t> </m:t>
                    </m:r>
                    <m:r>
                      <a:rPr lang="en-US" sz="1500">
                        <a:solidFill>
                          <a:schemeClr val="tx1"/>
                        </a:solidFill>
                        <a:effectLst/>
                        <a:latin typeface="Cambria Math" panose="02040503050406030204" pitchFamily="18" charset="0"/>
                        <a:ea typeface="Cambria Math" panose="02040503050406030204" pitchFamily="18" charset="0"/>
                      </a:rPr>
                      <m:t>𝐶𝑜𝑠𝑡</m:t>
                    </m:r>
                    <m:r>
                      <a:rPr lang="en-US" sz="1500">
                        <a:solidFill>
                          <a:schemeClr val="tx1"/>
                        </a:solidFill>
                        <a:effectLst/>
                        <a:latin typeface="Cambria Math" panose="02040503050406030204" pitchFamily="18" charset="0"/>
                        <a:ea typeface="Cambria Math" panose="02040503050406030204" pitchFamily="18" charset="0"/>
                      </a:rPr>
                      <m:t>))</m:t>
                    </m:r>
                  </m:oMath>
                </a14:m>
                <a:endParaRPr lang="en-US" sz="1500" dirty="0">
                  <a:solidFill>
                    <a:schemeClr val="tx1"/>
                  </a:solidFill>
                  <a:effectLst/>
                  <a:latin typeface="Cambria Math" panose="02040503050406030204" pitchFamily="18" charset="0"/>
                  <a:ea typeface="Cambria Math" panose="020405030504060302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525070" y="5506340"/>
                <a:ext cx="4074694" cy="548676"/>
              </a:xfrm>
              <a:prstGeom prst="rect">
                <a:avLst/>
              </a:prstGeom>
              <a:blipFill rotWithShape="0">
                <a:blip r:embed="rId3"/>
                <a:stretch>
                  <a:fillRect/>
                </a:stretch>
              </a:blipFill>
              <a:effectLst>
                <a:outerShdw blurRad="50800" dist="38100" dir="2700000" algn="tl" rotWithShape="0">
                  <a:prstClr val="black">
                    <a:alpha val="26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479608" y="4581118"/>
                <a:ext cx="3960141" cy="526106"/>
              </a:xfrm>
              <a:prstGeom prst="rect">
                <a:avLst/>
              </a:prstGeom>
              <a:noFill/>
              <a:effectLst>
                <a:outerShdw blurRad="50800" dist="38100" dir="2700000" algn="tl" rotWithShape="0">
                  <a:prstClr val="black">
                    <a:alpha val="26000"/>
                  </a:prstClr>
                </a:outerShdw>
              </a:effectLst>
              <a:scene3d>
                <a:camera prst="orthographicFront"/>
                <a:lightRig rig="twoPt" dir="t"/>
              </a:scene3d>
              <a:sp3d extrusionH="76200">
                <a:bevelT/>
                <a:extrusionClr>
                  <a:schemeClr val="tx2"/>
                </a:extrusionClr>
              </a:sp3d>
            </p:spPr>
            <p:txBody>
              <a:bodyPr vert="horz" wrap="square" lIns="91440" tIns="45720" rIns="91440" bIns="45720" rtlCol="0" anchor="b">
                <a:spAutoFit/>
                <a:sp3d/>
              </a:bodyPr>
              <a:lstStyle/>
              <a:p>
                <a:pPr>
                  <a:spcBef>
                    <a:spcPct val="0"/>
                  </a:spcBef>
                </a:pPr>
                <a14:m>
                  <m:oMathPara xmlns:m="http://schemas.openxmlformats.org/officeDocument/2006/math">
                    <m:oMathParaPr>
                      <m:jc m:val="centerGroup"/>
                    </m:oMathParaPr>
                    <m:oMath xmlns:m="http://schemas.openxmlformats.org/officeDocument/2006/math">
                      <m:r>
                        <a:rPr lang="en-US" sz="1500" b="1" smtClean="0">
                          <a:solidFill>
                            <a:schemeClr val="tx1"/>
                          </a:solidFill>
                          <a:effectLst/>
                          <a:latin typeface="Cambria Math" panose="02040503050406030204" pitchFamily="18" charset="0"/>
                          <a:ea typeface="Cambria Math" panose="02040503050406030204" pitchFamily="18" charset="0"/>
                        </a:rPr>
                        <m:t>𝑮𝒓𝒐𝒔𝒔</m:t>
                      </m:r>
                      <m:r>
                        <a:rPr lang="en-US" sz="1500" b="1" smtClean="0">
                          <a:solidFill>
                            <a:schemeClr val="tx1"/>
                          </a:solidFill>
                          <a:effectLst/>
                          <a:latin typeface="Cambria Math" panose="02040503050406030204" pitchFamily="18" charset="0"/>
                          <a:ea typeface="Cambria Math" panose="02040503050406030204" pitchFamily="18" charset="0"/>
                        </a:rPr>
                        <m:t> </m:t>
                      </m:r>
                      <m:r>
                        <a:rPr lang="en-US" sz="1500" b="1" smtClean="0">
                          <a:solidFill>
                            <a:schemeClr val="tx1"/>
                          </a:solidFill>
                          <a:effectLst/>
                          <a:latin typeface="Cambria Math" panose="02040503050406030204" pitchFamily="18" charset="0"/>
                          <a:ea typeface="Cambria Math" panose="02040503050406030204" pitchFamily="18" charset="0"/>
                        </a:rPr>
                        <m:t>𝑷𝒓𝒐𝒇𝒊𝒕</m:t>
                      </m:r>
                      <m:r>
                        <a:rPr lang="en-US" sz="1500" b="1" smtClean="0">
                          <a:solidFill>
                            <a:schemeClr val="tx1"/>
                          </a:solidFill>
                          <a:effectLst/>
                          <a:latin typeface="Cambria Math" panose="02040503050406030204" pitchFamily="18" charset="0"/>
                          <a:ea typeface="Cambria Math" panose="02040503050406030204" pitchFamily="18" charset="0"/>
                        </a:rPr>
                        <m:t>=</m:t>
                      </m:r>
                      <m:f>
                        <m:fPr>
                          <m:ctrlPr>
                            <a:rPr lang="en-US" sz="1500" b="1" i="1">
                              <a:solidFill>
                                <a:schemeClr val="tx1"/>
                              </a:solidFill>
                              <a:effectLst/>
                              <a:latin typeface="Cambria Math" panose="02040503050406030204" pitchFamily="18" charset="0"/>
                              <a:ea typeface="Cambria Math" panose="02040503050406030204" pitchFamily="18" charset="0"/>
                            </a:rPr>
                          </m:ctrlPr>
                        </m:fPr>
                        <m:num>
                          <m:r>
                            <a:rPr lang="en-US" sz="1500" b="1">
                              <a:solidFill>
                                <a:schemeClr val="tx1"/>
                              </a:solidFill>
                              <a:effectLst/>
                              <a:latin typeface="Cambria Math" panose="02040503050406030204" pitchFamily="18" charset="0"/>
                              <a:ea typeface="Cambria Math" panose="02040503050406030204" pitchFamily="18" charset="0"/>
                            </a:rPr>
                            <m:t>𝑅𝑒𝑣𝑒𝑛𝑢𝑒</m:t>
                          </m:r>
                          <m:r>
                            <a:rPr lang="en-US" sz="1500" b="1">
                              <a:solidFill>
                                <a:schemeClr val="tx1"/>
                              </a:solidFill>
                              <a:effectLst/>
                              <a:latin typeface="Cambria Math" panose="02040503050406030204" pitchFamily="18" charset="0"/>
                              <a:ea typeface="Cambria Math" panose="02040503050406030204" pitchFamily="18" charset="0"/>
                            </a:rPr>
                            <m:t>−</m:t>
                          </m:r>
                          <m:r>
                            <a:rPr lang="en-US" sz="1500" b="1">
                              <a:solidFill>
                                <a:schemeClr val="tx1"/>
                              </a:solidFill>
                              <a:effectLst/>
                              <a:latin typeface="Cambria Math" panose="02040503050406030204" pitchFamily="18" charset="0"/>
                              <a:ea typeface="Cambria Math" panose="02040503050406030204" pitchFamily="18" charset="0"/>
                            </a:rPr>
                            <m:t>𝐶𝑂𝐺𝑆</m:t>
                          </m:r>
                        </m:num>
                        <m:den>
                          <m:r>
                            <a:rPr lang="en-US" sz="1500" b="1">
                              <a:solidFill>
                                <a:schemeClr val="tx1"/>
                              </a:solidFill>
                              <a:effectLst/>
                              <a:latin typeface="Cambria Math" panose="02040503050406030204" pitchFamily="18" charset="0"/>
                              <a:ea typeface="Cambria Math" panose="02040503050406030204" pitchFamily="18" charset="0"/>
                            </a:rPr>
                            <m:t>𝑅𝑒𝑣𝑒𝑛𝑢𝑒</m:t>
                          </m:r>
                        </m:den>
                      </m:f>
                      <m:r>
                        <a:rPr lang="en-US" sz="1500" b="1">
                          <a:solidFill>
                            <a:schemeClr val="tx1"/>
                          </a:solidFill>
                          <a:effectLst/>
                          <a:latin typeface="Cambria Math" panose="02040503050406030204" pitchFamily="18" charset="0"/>
                          <a:ea typeface="Cambria Math" panose="02040503050406030204" pitchFamily="18" charset="0"/>
                        </a:rPr>
                        <m:t> </m:t>
                      </m:r>
                      <m:r>
                        <a:rPr lang="en-US" sz="1500" b="1">
                          <a:solidFill>
                            <a:schemeClr val="tx1"/>
                          </a:solidFill>
                          <a:effectLst/>
                          <a:latin typeface="Cambria Math" panose="02040503050406030204" pitchFamily="18" charset="0"/>
                          <a:ea typeface="Cambria Math" panose="02040503050406030204" pitchFamily="18" charset="0"/>
                        </a:rPr>
                        <m:t>𝑥</m:t>
                      </m:r>
                      <m:r>
                        <a:rPr lang="en-US" sz="1500" b="1">
                          <a:solidFill>
                            <a:schemeClr val="tx1"/>
                          </a:solidFill>
                          <a:effectLst/>
                          <a:latin typeface="Cambria Math" panose="02040503050406030204" pitchFamily="18" charset="0"/>
                          <a:ea typeface="Cambria Math" panose="02040503050406030204" pitchFamily="18" charset="0"/>
                        </a:rPr>
                        <m:t> 100%</m:t>
                      </m:r>
                    </m:oMath>
                  </m:oMathPara>
                </a14:m>
                <a:endParaRPr lang="en-US" sz="1500" b="1" dirty="0">
                  <a:solidFill>
                    <a:schemeClr val="tx1"/>
                  </a:solidFill>
                  <a:effectLst/>
                  <a:latin typeface="Cambria Math" panose="02040503050406030204" pitchFamily="18" charset="0"/>
                  <a:ea typeface="Cambria Math"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479608" y="4581118"/>
                <a:ext cx="3960141" cy="526106"/>
              </a:xfrm>
              <a:prstGeom prst="rect">
                <a:avLst/>
              </a:prstGeom>
              <a:blipFill rotWithShape="1">
                <a:blip r:embed="rId6"/>
                <a:stretch>
                  <a:fillRect/>
                </a:stretch>
              </a:blipFill>
              <a:effectLst>
                <a:outerShdw blurRad="50800" dist="38100" dir="2700000" algn="tl" rotWithShape="0">
                  <a:prstClr val="black">
                    <a:alpha val="26000"/>
                  </a:prstClr>
                </a:outerShdw>
              </a:effectLst>
            </p:spPr>
            <p:txBody>
              <a:bodyPr/>
              <a:lstStyle/>
              <a:p>
                <a:r>
                  <a:rPr lang="en-US">
                    <a:noFill/>
                  </a:rPr>
                  <a:t> </a:t>
                </a:r>
              </a:p>
            </p:txBody>
          </p:sp>
        </mc:Fallback>
      </mc:AlternateContent>
      <p:cxnSp>
        <p:nvCxnSpPr>
          <p:cNvPr id="18" name="Straight Connector 17"/>
          <p:cNvCxnSpPr/>
          <p:nvPr/>
        </p:nvCxnSpPr>
        <p:spPr>
          <a:xfrm>
            <a:off x="7383602" y="4368130"/>
            <a:ext cx="4808398" cy="0"/>
          </a:xfrm>
          <a:prstGeom prst="line">
            <a:avLst/>
          </a:prstGeom>
          <a:ln w="79375">
            <a:solidFill>
              <a:schemeClr val="bg2"/>
            </a:solidFill>
          </a:ln>
          <a:effectLst>
            <a:outerShdw blurRad="50800" dist="25400" dir="5400000" algn="t" rotWithShape="0">
              <a:prstClr val="black"/>
            </a:outerShdw>
          </a:effectLst>
          <a:scene3d>
            <a:camera prst="orthographicFront"/>
            <a:lightRig rig="twoPt" dir="t"/>
          </a:scene3d>
          <a:sp3d>
            <a:bevelT w="44450" h="19050"/>
            <a:bevelB h="0"/>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421892" y="5164583"/>
            <a:ext cx="4770108" cy="0"/>
          </a:xfrm>
          <a:prstGeom prst="line">
            <a:avLst/>
          </a:prstGeom>
          <a:ln w="79375">
            <a:solidFill>
              <a:schemeClr val="bg2"/>
            </a:solidFill>
          </a:ln>
          <a:effectLst>
            <a:outerShdw blurRad="50800" dist="25400" dir="5400000" algn="t" rotWithShape="0">
              <a:prstClr val="black"/>
            </a:outerShdw>
          </a:effectLst>
          <a:scene3d>
            <a:camera prst="orthographicFront"/>
            <a:lightRig rig="twoPt" dir="t"/>
          </a:scene3d>
          <a:sp3d>
            <a:bevelT w="44450" h="19050"/>
            <a:bevelB h="0"/>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4539036"/>
            <a:ext cx="6141004" cy="0"/>
          </a:xfrm>
          <a:prstGeom prst="line">
            <a:avLst/>
          </a:prstGeom>
          <a:ln w="79375">
            <a:gradFill flip="none" rotWithShape="1">
              <a:gsLst>
                <a:gs pos="0">
                  <a:schemeClr val="bg2"/>
                </a:gs>
                <a:gs pos="50000">
                  <a:schemeClr val="bg2"/>
                </a:gs>
                <a:gs pos="100000">
                  <a:schemeClr val="bg2"/>
                </a:gs>
              </a:gsLst>
              <a:path path="rect">
                <a:fillToRect l="100000" t="100000"/>
              </a:path>
              <a:tileRect r="-100000" b="-100000"/>
            </a:gradFill>
          </a:ln>
          <a:effectLst>
            <a:outerShdw blurRad="50800" dist="25400" dir="5400000" algn="t" rotWithShape="0">
              <a:prstClr val="black"/>
            </a:outerShdw>
          </a:effectLst>
          <a:scene3d>
            <a:camera prst="orthographicFront"/>
            <a:lightRig rig="twoPt" dir="t"/>
          </a:scene3d>
          <a:sp3d>
            <a:bevelT w="44450" h="19050"/>
            <a:bevelB h="0"/>
          </a:sp3d>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797658" y="4755017"/>
            <a:ext cx="421864" cy="564466"/>
          </a:xfrm>
          <a:custGeom>
            <a:avLst/>
            <a:gdLst>
              <a:gd name="connsiteX0" fmla="*/ 300038 w 1352550"/>
              <a:gd name="connsiteY0" fmla="*/ 1376362 h 1809750"/>
              <a:gd name="connsiteX1" fmla="*/ 142875 w 1352550"/>
              <a:gd name="connsiteY1" fmla="*/ 1533525 h 1809750"/>
              <a:gd name="connsiteX2" fmla="*/ 300038 w 1352550"/>
              <a:gd name="connsiteY2" fmla="*/ 1690688 h 1809750"/>
              <a:gd name="connsiteX3" fmla="*/ 457201 w 1352550"/>
              <a:gd name="connsiteY3" fmla="*/ 1533525 h 1809750"/>
              <a:gd name="connsiteX4" fmla="*/ 300038 w 1352550"/>
              <a:gd name="connsiteY4" fmla="*/ 1376362 h 1809750"/>
              <a:gd name="connsiteX5" fmla="*/ 1052513 w 1352550"/>
              <a:gd name="connsiteY5" fmla="*/ 1376361 h 1809750"/>
              <a:gd name="connsiteX6" fmla="*/ 895350 w 1352550"/>
              <a:gd name="connsiteY6" fmla="*/ 1533524 h 1809750"/>
              <a:gd name="connsiteX7" fmla="*/ 1052513 w 1352550"/>
              <a:gd name="connsiteY7" fmla="*/ 1690687 h 1809750"/>
              <a:gd name="connsiteX8" fmla="*/ 1209676 w 1352550"/>
              <a:gd name="connsiteY8" fmla="*/ 1533524 h 1809750"/>
              <a:gd name="connsiteX9" fmla="*/ 1052513 w 1352550"/>
              <a:gd name="connsiteY9" fmla="*/ 1376361 h 1809750"/>
              <a:gd name="connsiteX10" fmla="*/ 676273 w 1352550"/>
              <a:gd name="connsiteY10" fmla="*/ 556258 h 1809750"/>
              <a:gd name="connsiteX11" fmla="*/ 508633 w 1352550"/>
              <a:gd name="connsiteY11" fmla="*/ 723898 h 1809750"/>
              <a:gd name="connsiteX12" fmla="*/ 676273 w 1352550"/>
              <a:gd name="connsiteY12" fmla="*/ 891538 h 1809750"/>
              <a:gd name="connsiteX13" fmla="*/ 843913 w 1352550"/>
              <a:gd name="connsiteY13" fmla="*/ 723898 h 1809750"/>
              <a:gd name="connsiteX14" fmla="*/ 676273 w 1352550"/>
              <a:gd name="connsiteY14" fmla="*/ 556258 h 1809750"/>
              <a:gd name="connsiteX15" fmla="*/ 676274 w 1352550"/>
              <a:gd name="connsiteY15" fmla="*/ 266700 h 1809750"/>
              <a:gd name="connsiteX16" fmla="*/ 1133473 w 1352550"/>
              <a:gd name="connsiteY16" fmla="*/ 723899 h 1809750"/>
              <a:gd name="connsiteX17" fmla="*/ 676274 w 1352550"/>
              <a:gd name="connsiteY17" fmla="*/ 1181098 h 1809750"/>
              <a:gd name="connsiteX18" fmla="*/ 219075 w 1352550"/>
              <a:gd name="connsiteY18" fmla="*/ 723899 h 1809750"/>
              <a:gd name="connsiteX19" fmla="*/ 676274 w 1352550"/>
              <a:gd name="connsiteY19" fmla="*/ 266700 h 1809750"/>
              <a:gd name="connsiteX20" fmla="*/ 676275 w 1352550"/>
              <a:gd name="connsiteY20" fmla="*/ 190500 h 1809750"/>
              <a:gd name="connsiteX21" fmla="*/ 142875 w 1352550"/>
              <a:gd name="connsiteY21" fmla="*/ 723900 h 1809750"/>
              <a:gd name="connsiteX22" fmla="*/ 676275 w 1352550"/>
              <a:gd name="connsiteY22" fmla="*/ 1257300 h 1809750"/>
              <a:gd name="connsiteX23" fmla="*/ 1209675 w 1352550"/>
              <a:gd name="connsiteY23" fmla="*/ 723900 h 1809750"/>
              <a:gd name="connsiteX24" fmla="*/ 676275 w 1352550"/>
              <a:gd name="connsiteY24" fmla="*/ 190500 h 1809750"/>
              <a:gd name="connsiteX25" fmla="*/ 0 w 1352550"/>
              <a:gd name="connsiteY25" fmla="*/ 0 h 1809750"/>
              <a:gd name="connsiteX26" fmla="*/ 1352550 w 1352550"/>
              <a:gd name="connsiteY26" fmla="*/ 0 h 1809750"/>
              <a:gd name="connsiteX27" fmla="*/ 1352550 w 1352550"/>
              <a:gd name="connsiteY27" fmla="*/ 1809750 h 1809750"/>
              <a:gd name="connsiteX28" fmla="*/ 0 w 1352550"/>
              <a:gd name="connsiteY28" fmla="*/ 1809750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52550" h="1809750">
                <a:moveTo>
                  <a:pt x="300038" y="1376362"/>
                </a:moveTo>
                <a:cubicBezTo>
                  <a:pt x="213239" y="1376362"/>
                  <a:pt x="142875" y="1446726"/>
                  <a:pt x="142875" y="1533525"/>
                </a:cubicBezTo>
                <a:cubicBezTo>
                  <a:pt x="142875" y="1620324"/>
                  <a:pt x="213239" y="1690688"/>
                  <a:pt x="300038" y="1690688"/>
                </a:cubicBezTo>
                <a:cubicBezTo>
                  <a:pt x="386837" y="1690688"/>
                  <a:pt x="457201" y="1620324"/>
                  <a:pt x="457201" y="1533525"/>
                </a:cubicBezTo>
                <a:cubicBezTo>
                  <a:pt x="457201" y="1446726"/>
                  <a:pt x="386837" y="1376362"/>
                  <a:pt x="300038" y="1376362"/>
                </a:cubicBezTo>
                <a:close/>
                <a:moveTo>
                  <a:pt x="1052513" y="1376361"/>
                </a:moveTo>
                <a:cubicBezTo>
                  <a:pt x="965714" y="1376361"/>
                  <a:pt x="895350" y="1446725"/>
                  <a:pt x="895350" y="1533524"/>
                </a:cubicBezTo>
                <a:cubicBezTo>
                  <a:pt x="895350" y="1620323"/>
                  <a:pt x="965714" y="1690687"/>
                  <a:pt x="1052513" y="1690687"/>
                </a:cubicBezTo>
                <a:cubicBezTo>
                  <a:pt x="1139312" y="1690687"/>
                  <a:pt x="1209676" y="1620323"/>
                  <a:pt x="1209676" y="1533524"/>
                </a:cubicBezTo>
                <a:cubicBezTo>
                  <a:pt x="1209676" y="1446725"/>
                  <a:pt x="1139312" y="1376361"/>
                  <a:pt x="1052513" y="1376361"/>
                </a:cubicBezTo>
                <a:close/>
                <a:moveTo>
                  <a:pt x="676273" y="556258"/>
                </a:moveTo>
                <a:cubicBezTo>
                  <a:pt x="583688" y="556258"/>
                  <a:pt x="508633" y="631313"/>
                  <a:pt x="508633" y="723898"/>
                </a:cubicBezTo>
                <a:cubicBezTo>
                  <a:pt x="508633" y="816483"/>
                  <a:pt x="583688" y="891538"/>
                  <a:pt x="676273" y="891538"/>
                </a:cubicBezTo>
                <a:cubicBezTo>
                  <a:pt x="768858" y="891538"/>
                  <a:pt x="843913" y="816483"/>
                  <a:pt x="843913" y="723898"/>
                </a:cubicBezTo>
                <a:cubicBezTo>
                  <a:pt x="843913" y="631313"/>
                  <a:pt x="768858" y="556258"/>
                  <a:pt x="676273" y="556258"/>
                </a:cubicBezTo>
                <a:close/>
                <a:moveTo>
                  <a:pt x="676274" y="266700"/>
                </a:moveTo>
                <a:cubicBezTo>
                  <a:pt x="928778" y="266700"/>
                  <a:pt x="1133473" y="471395"/>
                  <a:pt x="1133473" y="723899"/>
                </a:cubicBezTo>
                <a:cubicBezTo>
                  <a:pt x="1133473" y="976403"/>
                  <a:pt x="928778" y="1181098"/>
                  <a:pt x="676274" y="1181098"/>
                </a:cubicBezTo>
                <a:cubicBezTo>
                  <a:pt x="423770" y="1181098"/>
                  <a:pt x="219075" y="976403"/>
                  <a:pt x="219075" y="723899"/>
                </a:cubicBezTo>
                <a:cubicBezTo>
                  <a:pt x="219075" y="471395"/>
                  <a:pt x="423770" y="266700"/>
                  <a:pt x="676274" y="266700"/>
                </a:cubicBezTo>
                <a:close/>
                <a:moveTo>
                  <a:pt x="676275" y="190500"/>
                </a:moveTo>
                <a:cubicBezTo>
                  <a:pt x="381686" y="190500"/>
                  <a:pt x="142875" y="429311"/>
                  <a:pt x="142875" y="723900"/>
                </a:cubicBezTo>
                <a:cubicBezTo>
                  <a:pt x="142875" y="1018489"/>
                  <a:pt x="381686" y="1257300"/>
                  <a:pt x="676275" y="1257300"/>
                </a:cubicBezTo>
                <a:cubicBezTo>
                  <a:pt x="970864" y="1257300"/>
                  <a:pt x="1209675" y="1018489"/>
                  <a:pt x="1209675" y="723900"/>
                </a:cubicBezTo>
                <a:cubicBezTo>
                  <a:pt x="1209675" y="429311"/>
                  <a:pt x="970864" y="190500"/>
                  <a:pt x="676275" y="190500"/>
                </a:cubicBezTo>
                <a:close/>
                <a:moveTo>
                  <a:pt x="0" y="0"/>
                </a:moveTo>
                <a:lnTo>
                  <a:pt x="1352550" y="0"/>
                </a:lnTo>
                <a:lnTo>
                  <a:pt x="1352550" y="1809750"/>
                </a:lnTo>
                <a:lnTo>
                  <a:pt x="0" y="1809750"/>
                </a:lnTo>
                <a:close/>
              </a:path>
            </a:pathLst>
          </a:custGeom>
          <a:gradFill flip="none" rotWithShape="1">
            <a:gsLst>
              <a:gs pos="0">
                <a:schemeClr val="bg1">
                  <a:lumMod val="75000"/>
                  <a:lumOff val="25000"/>
                </a:schemeClr>
              </a:gs>
              <a:gs pos="100000">
                <a:schemeClr val="bg2">
                  <a:lumMod val="80000"/>
                  <a:lumOff val="20000"/>
                </a:schemeClr>
              </a:gs>
            </a:gsLst>
            <a:lin ang="13500000" scaled="1"/>
            <a:tileRect/>
          </a:gradFill>
          <a:ln>
            <a:noFill/>
          </a:ln>
          <a:effectLst>
            <a:outerShdw blurRad="63500" sx="101000" sy="101000" algn="ctr" rotWithShape="0">
              <a:prstClr val="black">
                <a:alpha val="60000"/>
              </a:prstClr>
            </a:outerShdw>
          </a:effectLst>
          <a:scene3d>
            <a:camera prst="orthographicFront"/>
            <a:lightRig rig="twoPt" dir="t">
              <a:rot lat="0" lon="0" rev="7200000"/>
            </a:lightRig>
          </a:scene3d>
          <a:sp3d>
            <a:bevelT w="44450" h="19050"/>
            <a:bevelB w="254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gradFill flip="none" rotWithShape="1">
                <a:gsLst>
                  <a:gs pos="0">
                    <a:schemeClr val="bg1">
                      <a:lumMod val="90000"/>
                      <a:lumOff val="10000"/>
                    </a:schemeClr>
                  </a:gs>
                  <a:gs pos="100000">
                    <a:schemeClr val="bg1">
                      <a:lumMod val="74000"/>
                      <a:lumOff val="26000"/>
                    </a:schemeClr>
                  </a:gs>
                </a:gsLst>
                <a:lin ang="2700000" scaled="1"/>
                <a:tileRect/>
              </a:gradFill>
              <a:effectLst/>
            </a:endParaRPr>
          </a:p>
        </p:txBody>
      </p:sp>
      <p:sp>
        <p:nvSpPr>
          <p:cNvPr id="27" name="Freeform 26"/>
          <p:cNvSpPr/>
          <p:nvPr/>
        </p:nvSpPr>
        <p:spPr>
          <a:xfrm flipH="1">
            <a:off x="1731832" y="4755017"/>
            <a:ext cx="839792" cy="564466"/>
          </a:xfrm>
          <a:custGeom>
            <a:avLst/>
            <a:gdLst>
              <a:gd name="connsiteX0" fmla="*/ 626694 w 979612"/>
              <a:gd name="connsiteY0" fmla="*/ 500766 h 658446"/>
              <a:gd name="connsiteX1" fmla="*/ 683875 w 979612"/>
              <a:gd name="connsiteY1" fmla="*/ 557947 h 658446"/>
              <a:gd name="connsiteX2" fmla="*/ 626694 w 979612"/>
              <a:gd name="connsiteY2" fmla="*/ 615128 h 658446"/>
              <a:gd name="connsiteX3" fmla="*/ 569513 w 979612"/>
              <a:gd name="connsiteY3" fmla="*/ 557947 h 658446"/>
              <a:gd name="connsiteX4" fmla="*/ 626694 w 979612"/>
              <a:gd name="connsiteY4" fmla="*/ 500766 h 658446"/>
              <a:gd name="connsiteX5" fmla="*/ 352919 w 979612"/>
              <a:gd name="connsiteY5" fmla="*/ 500765 h 658446"/>
              <a:gd name="connsiteX6" fmla="*/ 410100 w 979612"/>
              <a:gd name="connsiteY6" fmla="*/ 557946 h 658446"/>
              <a:gd name="connsiteX7" fmla="*/ 352919 w 979612"/>
              <a:gd name="connsiteY7" fmla="*/ 615127 h 658446"/>
              <a:gd name="connsiteX8" fmla="*/ 295737 w 979612"/>
              <a:gd name="connsiteY8" fmla="*/ 557946 h 658446"/>
              <a:gd name="connsiteX9" fmla="*/ 352919 w 979612"/>
              <a:gd name="connsiteY9" fmla="*/ 500765 h 658446"/>
              <a:gd name="connsiteX10" fmla="*/ 489807 w 979612"/>
              <a:gd name="connsiteY10" fmla="*/ 202385 h 658446"/>
              <a:gd name="connsiteX11" fmla="*/ 550800 w 979612"/>
              <a:gd name="connsiteY11" fmla="*/ 263378 h 658446"/>
              <a:gd name="connsiteX12" fmla="*/ 489807 w 979612"/>
              <a:gd name="connsiteY12" fmla="*/ 324371 h 658446"/>
              <a:gd name="connsiteX13" fmla="*/ 428814 w 979612"/>
              <a:gd name="connsiteY13" fmla="*/ 263378 h 658446"/>
              <a:gd name="connsiteX14" fmla="*/ 489807 w 979612"/>
              <a:gd name="connsiteY14" fmla="*/ 202385 h 658446"/>
              <a:gd name="connsiteX15" fmla="*/ 175791 w 979612"/>
              <a:gd name="connsiteY15" fmla="*/ 200142 h 658446"/>
              <a:gd name="connsiteX16" fmla="*/ 106735 w 979612"/>
              <a:gd name="connsiteY16" fmla="*/ 303972 h 658446"/>
              <a:gd name="connsiteX17" fmla="*/ 175791 w 979612"/>
              <a:gd name="connsiteY17" fmla="*/ 407802 h 658446"/>
              <a:gd name="connsiteX18" fmla="*/ 141263 w 979612"/>
              <a:gd name="connsiteY18" fmla="*/ 303972 h 658446"/>
              <a:gd name="connsiteX19" fmla="*/ 175791 w 979612"/>
              <a:gd name="connsiteY19" fmla="*/ 200142 h 658446"/>
              <a:gd name="connsiteX20" fmla="*/ 803821 w 979612"/>
              <a:gd name="connsiteY20" fmla="*/ 200142 h 658446"/>
              <a:gd name="connsiteX21" fmla="*/ 838349 w 979612"/>
              <a:gd name="connsiteY21" fmla="*/ 303972 h 658446"/>
              <a:gd name="connsiteX22" fmla="*/ 803821 w 979612"/>
              <a:gd name="connsiteY22" fmla="*/ 407802 h 658446"/>
              <a:gd name="connsiteX23" fmla="*/ 872877 w 979612"/>
              <a:gd name="connsiteY23" fmla="*/ 303972 h 658446"/>
              <a:gd name="connsiteX24" fmla="*/ 803821 w 979612"/>
              <a:gd name="connsiteY24" fmla="*/ 200142 h 658446"/>
              <a:gd name="connsiteX25" fmla="*/ 489807 w 979612"/>
              <a:gd name="connsiteY25" fmla="*/ 97034 h 658446"/>
              <a:gd name="connsiteX26" fmla="*/ 323463 w 979612"/>
              <a:gd name="connsiteY26" fmla="*/ 263378 h 658446"/>
              <a:gd name="connsiteX27" fmla="*/ 489807 w 979612"/>
              <a:gd name="connsiteY27" fmla="*/ 429722 h 658446"/>
              <a:gd name="connsiteX28" fmla="*/ 656151 w 979612"/>
              <a:gd name="connsiteY28" fmla="*/ 263378 h 658446"/>
              <a:gd name="connsiteX29" fmla="*/ 489807 w 979612"/>
              <a:gd name="connsiteY29" fmla="*/ 97034 h 658446"/>
              <a:gd name="connsiteX30" fmla="*/ 139849 w 979612"/>
              <a:gd name="connsiteY30" fmla="*/ 93700 h 658446"/>
              <a:gd name="connsiteX31" fmla="*/ 0 w 979612"/>
              <a:gd name="connsiteY31" fmla="*/ 303971 h 658446"/>
              <a:gd name="connsiteX32" fmla="*/ 139849 w 979612"/>
              <a:gd name="connsiteY32" fmla="*/ 514242 h 658446"/>
              <a:gd name="connsiteX33" fmla="*/ 41350 w 979612"/>
              <a:gd name="connsiteY33" fmla="*/ 303971 h 658446"/>
              <a:gd name="connsiteX34" fmla="*/ 139849 w 979612"/>
              <a:gd name="connsiteY34" fmla="*/ 93700 h 658446"/>
              <a:gd name="connsiteX35" fmla="*/ 839763 w 979612"/>
              <a:gd name="connsiteY35" fmla="*/ 93700 h 658446"/>
              <a:gd name="connsiteX36" fmla="*/ 938262 w 979612"/>
              <a:gd name="connsiteY36" fmla="*/ 303971 h 658446"/>
              <a:gd name="connsiteX37" fmla="*/ 839763 w 979612"/>
              <a:gd name="connsiteY37" fmla="*/ 514242 h 658446"/>
              <a:gd name="connsiteX38" fmla="*/ 979612 w 979612"/>
              <a:gd name="connsiteY38" fmla="*/ 303971 h 658446"/>
              <a:gd name="connsiteX39" fmla="*/ 839763 w 979612"/>
              <a:gd name="connsiteY39" fmla="*/ 93700 h 658446"/>
              <a:gd name="connsiteX40" fmla="*/ 489806 w 979612"/>
              <a:gd name="connsiteY40" fmla="*/ 69310 h 658446"/>
              <a:gd name="connsiteX41" fmla="*/ 683875 w 979612"/>
              <a:gd name="connsiteY41" fmla="*/ 263379 h 658446"/>
              <a:gd name="connsiteX42" fmla="*/ 489806 w 979612"/>
              <a:gd name="connsiteY42" fmla="*/ 457447 h 658446"/>
              <a:gd name="connsiteX43" fmla="*/ 295738 w 979612"/>
              <a:gd name="connsiteY43" fmla="*/ 263379 h 658446"/>
              <a:gd name="connsiteX44" fmla="*/ 489806 w 979612"/>
              <a:gd name="connsiteY44" fmla="*/ 69310 h 658446"/>
              <a:gd name="connsiteX45" fmla="*/ 735857 w 979612"/>
              <a:gd name="connsiteY45" fmla="*/ 0 h 658446"/>
              <a:gd name="connsiteX46" fmla="*/ 243755 w 979612"/>
              <a:gd name="connsiteY46" fmla="*/ 0 h 658446"/>
              <a:gd name="connsiteX47" fmla="*/ 243755 w 979612"/>
              <a:gd name="connsiteY47" fmla="*/ 658446 h 658446"/>
              <a:gd name="connsiteX48" fmla="*/ 735857 w 979612"/>
              <a:gd name="connsiteY48" fmla="*/ 658446 h 65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79612" h="658446">
                <a:moveTo>
                  <a:pt x="626694" y="500766"/>
                </a:moveTo>
                <a:cubicBezTo>
                  <a:pt x="658274" y="500766"/>
                  <a:pt x="683875" y="526366"/>
                  <a:pt x="683875" y="557947"/>
                </a:cubicBezTo>
                <a:cubicBezTo>
                  <a:pt x="683875" y="589527"/>
                  <a:pt x="658274" y="615128"/>
                  <a:pt x="626694" y="615128"/>
                </a:cubicBezTo>
                <a:cubicBezTo>
                  <a:pt x="595113" y="615128"/>
                  <a:pt x="569513" y="589527"/>
                  <a:pt x="569513" y="557947"/>
                </a:cubicBezTo>
                <a:cubicBezTo>
                  <a:pt x="569513" y="526366"/>
                  <a:pt x="595113" y="500766"/>
                  <a:pt x="626694" y="500766"/>
                </a:cubicBezTo>
                <a:close/>
                <a:moveTo>
                  <a:pt x="352919" y="500765"/>
                </a:moveTo>
                <a:cubicBezTo>
                  <a:pt x="384499" y="500765"/>
                  <a:pt x="410100" y="526366"/>
                  <a:pt x="410100" y="557946"/>
                </a:cubicBezTo>
                <a:cubicBezTo>
                  <a:pt x="410100" y="589527"/>
                  <a:pt x="384499" y="615127"/>
                  <a:pt x="352919" y="615127"/>
                </a:cubicBezTo>
                <a:cubicBezTo>
                  <a:pt x="321338" y="615127"/>
                  <a:pt x="295737" y="589527"/>
                  <a:pt x="295737" y="557946"/>
                </a:cubicBezTo>
                <a:cubicBezTo>
                  <a:pt x="295737" y="526366"/>
                  <a:pt x="321338" y="500765"/>
                  <a:pt x="352919" y="500765"/>
                </a:cubicBezTo>
                <a:close/>
                <a:moveTo>
                  <a:pt x="489807" y="202385"/>
                </a:moveTo>
                <a:cubicBezTo>
                  <a:pt x="523492" y="202385"/>
                  <a:pt x="550800" y="229692"/>
                  <a:pt x="550800" y="263378"/>
                </a:cubicBezTo>
                <a:cubicBezTo>
                  <a:pt x="550800" y="297063"/>
                  <a:pt x="523492" y="324371"/>
                  <a:pt x="489807" y="324371"/>
                </a:cubicBezTo>
                <a:cubicBezTo>
                  <a:pt x="456122" y="324371"/>
                  <a:pt x="428814" y="297063"/>
                  <a:pt x="428814" y="263378"/>
                </a:cubicBezTo>
                <a:cubicBezTo>
                  <a:pt x="428814" y="229692"/>
                  <a:pt x="456122" y="202385"/>
                  <a:pt x="489807" y="202385"/>
                </a:cubicBezTo>
                <a:close/>
                <a:moveTo>
                  <a:pt x="175791" y="200142"/>
                </a:moveTo>
                <a:cubicBezTo>
                  <a:pt x="137652" y="200142"/>
                  <a:pt x="106735" y="246628"/>
                  <a:pt x="106735" y="303972"/>
                </a:cubicBezTo>
                <a:cubicBezTo>
                  <a:pt x="106735" y="361316"/>
                  <a:pt x="137652" y="407802"/>
                  <a:pt x="175791" y="407802"/>
                </a:cubicBezTo>
                <a:cubicBezTo>
                  <a:pt x="154055" y="383291"/>
                  <a:pt x="141263" y="344823"/>
                  <a:pt x="141263" y="303972"/>
                </a:cubicBezTo>
                <a:cubicBezTo>
                  <a:pt x="141263" y="263120"/>
                  <a:pt x="154055" y="224653"/>
                  <a:pt x="175791" y="200142"/>
                </a:cubicBezTo>
                <a:close/>
                <a:moveTo>
                  <a:pt x="803821" y="200142"/>
                </a:moveTo>
                <a:cubicBezTo>
                  <a:pt x="825557" y="224653"/>
                  <a:pt x="838349" y="263120"/>
                  <a:pt x="838349" y="303972"/>
                </a:cubicBezTo>
                <a:cubicBezTo>
                  <a:pt x="838349" y="344823"/>
                  <a:pt x="825557" y="383291"/>
                  <a:pt x="803821" y="407802"/>
                </a:cubicBezTo>
                <a:cubicBezTo>
                  <a:pt x="841960" y="407802"/>
                  <a:pt x="872877" y="361316"/>
                  <a:pt x="872877" y="303972"/>
                </a:cubicBezTo>
                <a:cubicBezTo>
                  <a:pt x="872877" y="246628"/>
                  <a:pt x="841960" y="200142"/>
                  <a:pt x="803821" y="200142"/>
                </a:cubicBezTo>
                <a:close/>
                <a:moveTo>
                  <a:pt x="489807" y="97034"/>
                </a:moveTo>
                <a:cubicBezTo>
                  <a:pt x="397937" y="97034"/>
                  <a:pt x="323463" y="171509"/>
                  <a:pt x="323463" y="263378"/>
                </a:cubicBezTo>
                <a:cubicBezTo>
                  <a:pt x="323463" y="355247"/>
                  <a:pt x="397937" y="429722"/>
                  <a:pt x="489807" y="429722"/>
                </a:cubicBezTo>
                <a:cubicBezTo>
                  <a:pt x="581676" y="429722"/>
                  <a:pt x="656151" y="355247"/>
                  <a:pt x="656151" y="263378"/>
                </a:cubicBezTo>
                <a:cubicBezTo>
                  <a:pt x="656151" y="171509"/>
                  <a:pt x="581676" y="97034"/>
                  <a:pt x="489807" y="97034"/>
                </a:cubicBezTo>
                <a:close/>
                <a:moveTo>
                  <a:pt x="139849" y="93700"/>
                </a:moveTo>
                <a:cubicBezTo>
                  <a:pt x="62613" y="93700"/>
                  <a:pt x="0" y="187842"/>
                  <a:pt x="0" y="303971"/>
                </a:cubicBezTo>
                <a:cubicBezTo>
                  <a:pt x="0" y="420100"/>
                  <a:pt x="62613" y="514242"/>
                  <a:pt x="139849" y="514242"/>
                </a:cubicBezTo>
                <a:cubicBezTo>
                  <a:pt x="80774" y="482466"/>
                  <a:pt x="41350" y="398306"/>
                  <a:pt x="41350" y="303971"/>
                </a:cubicBezTo>
                <a:cubicBezTo>
                  <a:pt x="41350" y="209636"/>
                  <a:pt x="80774" y="125476"/>
                  <a:pt x="139849" y="93700"/>
                </a:cubicBezTo>
                <a:close/>
                <a:moveTo>
                  <a:pt x="839763" y="93700"/>
                </a:moveTo>
                <a:cubicBezTo>
                  <a:pt x="898838" y="125476"/>
                  <a:pt x="938262" y="209636"/>
                  <a:pt x="938262" y="303971"/>
                </a:cubicBezTo>
                <a:cubicBezTo>
                  <a:pt x="938262" y="398306"/>
                  <a:pt x="898838" y="482466"/>
                  <a:pt x="839763" y="514242"/>
                </a:cubicBezTo>
                <a:cubicBezTo>
                  <a:pt x="916999" y="514242"/>
                  <a:pt x="979612" y="420100"/>
                  <a:pt x="979612" y="303971"/>
                </a:cubicBezTo>
                <a:cubicBezTo>
                  <a:pt x="979612" y="187842"/>
                  <a:pt x="916999" y="93700"/>
                  <a:pt x="839763" y="93700"/>
                </a:cubicBezTo>
                <a:close/>
                <a:moveTo>
                  <a:pt x="489806" y="69310"/>
                </a:moveTo>
                <a:cubicBezTo>
                  <a:pt x="596987" y="69310"/>
                  <a:pt x="683875" y="156198"/>
                  <a:pt x="683875" y="263379"/>
                </a:cubicBezTo>
                <a:cubicBezTo>
                  <a:pt x="683875" y="370560"/>
                  <a:pt x="596987" y="457447"/>
                  <a:pt x="489806" y="457447"/>
                </a:cubicBezTo>
                <a:cubicBezTo>
                  <a:pt x="382625" y="457447"/>
                  <a:pt x="295738" y="370560"/>
                  <a:pt x="295738" y="263379"/>
                </a:cubicBezTo>
                <a:cubicBezTo>
                  <a:pt x="295738" y="156198"/>
                  <a:pt x="382625" y="69310"/>
                  <a:pt x="489806" y="69310"/>
                </a:cubicBezTo>
                <a:close/>
                <a:moveTo>
                  <a:pt x="735857" y="0"/>
                </a:moveTo>
                <a:lnTo>
                  <a:pt x="243755" y="0"/>
                </a:lnTo>
                <a:lnTo>
                  <a:pt x="243755" y="658446"/>
                </a:lnTo>
                <a:lnTo>
                  <a:pt x="735857" y="658446"/>
                </a:lnTo>
                <a:close/>
              </a:path>
            </a:pathLst>
          </a:custGeom>
          <a:gradFill flip="none" rotWithShape="1">
            <a:gsLst>
              <a:gs pos="0">
                <a:schemeClr val="bg1">
                  <a:lumMod val="75000"/>
                  <a:lumOff val="25000"/>
                </a:schemeClr>
              </a:gs>
              <a:gs pos="100000">
                <a:schemeClr val="bg2">
                  <a:lumMod val="80000"/>
                  <a:lumOff val="20000"/>
                </a:schemeClr>
              </a:gs>
            </a:gsLst>
            <a:lin ang="13500000" scaled="1"/>
            <a:tileRect/>
          </a:gradFill>
          <a:ln>
            <a:noFill/>
          </a:ln>
          <a:effectLst>
            <a:outerShdw blurRad="63500" sx="101000" sy="101000" algn="ctr" rotWithShape="0">
              <a:prstClr val="black">
                <a:alpha val="60000"/>
              </a:prstClr>
            </a:outerShdw>
          </a:effectLst>
          <a:scene3d>
            <a:camera prst="orthographicFront"/>
            <a:lightRig rig="twoPt" dir="t">
              <a:rot lat="0" lon="0" rev="7200000"/>
            </a:lightRig>
          </a:scene3d>
          <a:sp3d>
            <a:bevelT w="44450" h="19050"/>
            <a:bevelB w="254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gradFill flip="none" rotWithShape="1">
                <a:gsLst>
                  <a:gs pos="0">
                    <a:schemeClr val="bg1">
                      <a:lumMod val="90000"/>
                      <a:lumOff val="10000"/>
                    </a:schemeClr>
                  </a:gs>
                  <a:gs pos="100000">
                    <a:schemeClr val="bg1">
                      <a:lumMod val="74000"/>
                      <a:lumOff val="26000"/>
                    </a:schemeClr>
                  </a:gs>
                </a:gsLst>
                <a:lin ang="2700000" scaled="1"/>
                <a:tileRect/>
              </a:gradFill>
              <a:effectLst/>
            </a:endParaRPr>
          </a:p>
        </p:txBody>
      </p:sp>
      <p:sp>
        <p:nvSpPr>
          <p:cNvPr id="28" name="Freeform 27"/>
          <p:cNvSpPr/>
          <p:nvPr/>
        </p:nvSpPr>
        <p:spPr>
          <a:xfrm>
            <a:off x="2979758" y="4779147"/>
            <a:ext cx="744693" cy="516207"/>
          </a:xfrm>
          <a:custGeom>
            <a:avLst/>
            <a:gdLst>
              <a:gd name="connsiteX0" fmla="*/ 967740 w 3352800"/>
              <a:gd name="connsiteY0" fmla="*/ 1988820 h 2324100"/>
              <a:gd name="connsiteX1" fmla="*/ 1465614 w 3352800"/>
              <a:gd name="connsiteY1" fmla="*/ 1988820 h 2324100"/>
              <a:gd name="connsiteX2" fmla="*/ 1465614 w 3352800"/>
              <a:gd name="connsiteY2" fmla="*/ 2145205 h 2324100"/>
              <a:gd name="connsiteX3" fmla="*/ 1676400 w 3352800"/>
              <a:gd name="connsiteY3" fmla="*/ 2247899 h 2324100"/>
              <a:gd name="connsiteX4" fmla="*/ 1887187 w 3352800"/>
              <a:gd name="connsiteY4" fmla="*/ 2145205 h 2324100"/>
              <a:gd name="connsiteX5" fmla="*/ 1887187 w 3352800"/>
              <a:gd name="connsiteY5" fmla="*/ 1988820 h 2324100"/>
              <a:gd name="connsiteX6" fmla="*/ 2385060 w 3352800"/>
              <a:gd name="connsiteY6" fmla="*/ 1988820 h 2324100"/>
              <a:gd name="connsiteX7" fmla="*/ 2468880 w 3352800"/>
              <a:gd name="connsiteY7" fmla="*/ 2324100 h 2324100"/>
              <a:gd name="connsiteX8" fmla="*/ 883920 w 3352800"/>
              <a:gd name="connsiteY8" fmla="*/ 2324100 h 2324100"/>
              <a:gd name="connsiteX9" fmla="*/ 224790 w 3352800"/>
              <a:gd name="connsiteY9" fmla="*/ 207645 h 2324100"/>
              <a:gd name="connsiteX10" fmla="*/ 3128010 w 3352800"/>
              <a:gd name="connsiteY10" fmla="*/ 207645 h 2324100"/>
              <a:gd name="connsiteX11" fmla="*/ 3128010 w 3352800"/>
              <a:gd name="connsiteY11" fmla="*/ 1678305 h 2324100"/>
              <a:gd name="connsiteX12" fmla="*/ 224790 w 3352800"/>
              <a:gd name="connsiteY12" fmla="*/ 1678305 h 2324100"/>
              <a:gd name="connsiteX13" fmla="*/ 137160 w 3352800"/>
              <a:gd name="connsiteY13" fmla="*/ 102870 h 2324100"/>
              <a:gd name="connsiteX14" fmla="*/ 137160 w 3352800"/>
              <a:gd name="connsiteY14" fmla="*/ 1783080 h 2324100"/>
              <a:gd name="connsiteX15" fmla="*/ 3215640 w 3352800"/>
              <a:gd name="connsiteY15" fmla="*/ 1783080 h 2324100"/>
              <a:gd name="connsiteX16" fmla="*/ 3215640 w 3352800"/>
              <a:gd name="connsiteY16" fmla="*/ 102870 h 2324100"/>
              <a:gd name="connsiteX17" fmla="*/ 0 w 3352800"/>
              <a:gd name="connsiteY17" fmla="*/ 0 h 2324100"/>
              <a:gd name="connsiteX18" fmla="*/ 3352800 w 3352800"/>
              <a:gd name="connsiteY18" fmla="*/ 0 h 2324100"/>
              <a:gd name="connsiteX19" fmla="*/ 3352800 w 3352800"/>
              <a:gd name="connsiteY19" fmla="*/ 1885950 h 2324100"/>
              <a:gd name="connsiteX20" fmla="*/ 1831273 w 3352800"/>
              <a:gd name="connsiteY20" fmla="*/ 1885950 h 2324100"/>
              <a:gd name="connsiteX21" fmla="*/ 1831273 w 3352800"/>
              <a:gd name="connsiteY21" fmla="*/ 2117382 h 2324100"/>
              <a:gd name="connsiteX22" fmla="*/ 1828755 w 3352800"/>
              <a:gd name="connsiteY22" fmla="*/ 2117382 h 2324100"/>
              <a:gd name="connsiteX23" fmla="*/ 1675141 w 3352800"/>
              <a:gd name="connsiteY23" fmla="*/ 2187893 h 2324100"/>
              <a:gd name="connsiteX24" fmla="*/ 1521527 w 3352800"/>
              <a:gd name="connsiteY24" fmla="*/ 2117382 h 2324100"/>
              <a:gd name="connsiteX25" fmla="*/ 1524045 w 3352800"/>
              <a:gd name="connsiteY25" fmla="*/ 2105915 h 2324100"/>
              <a:gd name="connsiteX26" fmla="*/ 1524045 w 3352800"/>
              <a:gd name="connsiteY26" fmla="*/ 1885950 h 2324100"/>
              <a:gd name="connsiteX27" fmla="*/ 0 w 3352800"/>
              <a:gd name="connsiteY27" fmla="*/ 1885950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52800" h="2324100">
                <a:moveTo>
                  <a:pt x="967740" y="1988820"/>
                </a:moveTo>
                <a:lnTo>
                  <a:pt x="1465614" y="1988820"/>
                </a:lnTo>
                <a:lnTo>
                  <a:pt x="1465614" y="2145205"/>
                </a:lnTo>
                <a:cubicBezTo>
                  <a:pt x="1465614" y="2201921"/>
                  <a:pt x="1559986" y="2247899"/>
                  <a:pt x="1676400" y="2247899"/>
                </a:cubicBezTo>
                <a:cubicBezTo>
                  <a:pt x="1792815" y="2247899"/>
                  <a:pt x="1887187" y="2201921"/>
                  <a:pt x="1887187" y="2145205"/>
                </a:cubicBezTo>
                <a:lnTo>
                  <a:pt x="1887187" y="1988820"/>
                </a:lnTo>
                <a:lnTo>
                  <a:pt x="2385060" y="1988820"/>
                </a:lnTo>
                <a:lnTo>
                  <a:pt x="2468880" y="2324100"/>
                </a:lnTo>
                <a:lnTo>
                  <a:pt x="883920" y="2324100"/>
                </a:lnTo>
                <a:close/>
                <a:moveTo>
                  <a:pt x="224790" y="207645"/>
                </a:moveTo>
                <a:lnTo>
                  <a:pt x="3128010" y="207645"/>
                </a:lnTo>
                <a:lnTo>
                  <a:pt x="3128010" y="1678305"/>
                </a:lnTo>
                <a:lnTo>
                  <a:pt x="224790" y="1678305"/>
                </a:lnTo>
                <a:close/>
                <a:moveTo>
                  <a:pt x="137160" y="102870"/>
                </a:moveTo>
                <a:lnTo>
                  <a:pt x="137160" y="1783080"/>
                </a:lnTo>
                <a:lnTo>
                  <a:pt x="3215640" y="1783080"/>
                </a:lnTo>
                <a:lnTo>
                  <a:pt x="3215640" y="102870"/>
                </a:lnTo>
                <a:close/>
                <a:moveTo>
                  <a:pt x="0" y="0"/>
                </a:moveTo>
                <a:lnTo>
                  <a:pt x="3352800" y="0"/>
                </a:lnTo>
                <a:lnTo>
                  <a:pt x="3352800" y="1885950"/>
                </a:lnTo>
                <a:lnTo>
                  <a:pt x="1831273" y="1885950"/>
                </a:lnTo>
                <a:lnTo>
                  <a:pt x="1831273" y="2117382"/>
                </a:lnTo>
                <a:lnTo>
                  <a:pt x="1828755" y="2117382"/>
                </a:lnTo>
                <a:cubicBezTo>
                  <a:pt x="1828755" y="2156324"/>
                  <a:pt x="1759979" y="2187893"/>
                  <a:pt x="1675141" y="2187893"/>
                </a:cubicBezTo>
                <a:cubicBezTo>
                  <a:pt x="1590302" y="2187893"/>
                  <a:pt x="1521527" y="2156324"/>
                  <a:pt x="1521527" y="2117382"/>
                </a:cubicBezTo>
                <a:lnTo>
                  <a:pt x="1524045" y="2105915"/>
                </a:lnTo>
                <a:lnTo>
                  <a:pt x="1524045" y="1885950"/>
                </a:lnTo>
                <a:lnTo>
                  <a:pt x="0" y="1885950"/>
                </a:lnTo>
                <a:close/>
              </a:path>
            </a:pathLst>
          </a:custGeom>
          <a:gradFill flip="none" rotWithShape="1">
            <a:gsLst>
              <a:gs pos="0">
                <a:schemeClr val="bg1">
                  <a:lumMod val="75000"/>
                  <a:lumOff val="25000"/>
                </a:schemeClr>
              </a:gs>
              <a:gs pos="100000">
                <a:schemeClr val="bg2">
                  <a:lumMod val="80000"/>
                  <a:lumOff val="20000"/>
                </a:schemeClr>
              </a:gs>
            </a:gsLst>
            <a:lin ang="13500000" scaled="1"/>
            <a:tileRect/>
          </a:gradFill>
          <a:ln>
            <a:noFill/>
          </a:ln>
          <a:effectLst>
            <a:outerShdw blurRad="63500" sx="101000" sy="101000" algn="ctr" rotWithShape="0">
              <a:prstClr val="black">
                <a:alpha val="60000"/>
              </a:prstClr>
            </a:outerShdw>
          </a:effectLst>
          <a:scene3d>
            <a:camera prst="orthographicFront"/>
            <a:lightRig rig="twoPt" dir="t">
              <a:rot lat="0" lon="0" rev="7200000"/>
            </a:lightRig>
          </a:scene3d>
          <a:sp3d>
            <a:bevelT w="44450" h="19050"/>
            <a:bevelB w="254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gradFill flip="none" rotWithShape="1">
                <a:gsLst>
                  <a:gs pos="0">
                    <a:schemeClr val="bg1">
                      <a:lumMod val="90000"/>
                      <a:lumOff val="10000"/>
                    </a:schemeClr>
                  </a:gs>
                  <a:gs pos="100000">
                    <a:schemeClr val="bg1">
                      <a:lumMod val="74000"/>
                      <a:lumOff val="26000"/>
                    </a:schemeClr>
                  </a:gs>
                </a:gsLst>
                <a:lin ang="2700000" scaled="1"/>
                <a:tileRect/>
              </a:gradFill>
              <a:effectLst/>
            </a:endParaRPr>
          </a:p>
        </p:txBody>
      </p:sp>
      <p:sp>
        <p:nvSpPr>
          <p:cNvPr id="29" name="Freeform 28"/>
          <p:cNvSpPr/>
          <p:nvPr/>
        </p:nvSpPr>
        <p:spPr>
          <a:xfrm>
            <a:off x="4132285" y="4779147"/>
            <a:ext cx="744693" cy="516207"/>
          </a:xfrm>
          <a:custGeom>
            <a:avLst/>
            <a:gdLst>
              <a:gd name="connsiteX0" fmla="*/ 250733 w 868680"/>
              <a:gd name="connsiteY0" fmla="*/ 515285 h 602153"/>
              <a:gd name="connsiteX1" fmla="*/ 379727 w 868680"/>
              <a:gd name="connsiteY1" fmla="*/ 515285 h 602153"/>
              <a:gd name="connsiteX2" fmla="*/ 379727 w 868680"/>
              <a:gd name="connsiteY2" fmla="*/ 555803 h 602153"/>
              <a:gd name="connsiteX3" fmla="*/ 434340 w 868680"/>
              <a:gd name="connsiteY3" fmla="*/ 582410 h 602153"/>
              <a:gd name="connsiteX4" fmla="*/ 488953 w 868680"/>
              <a:gd name="connsiteY4" fmla="*/ 555803 h 602153"/>
              <a:gd name="connsiteX5" fmla="*/ 488953 w 868680"/>
              <a:gd name="connsiteY5" fmla="*/ 515285 h 602153"/>
              <a:gd name="connsiteX6" fmla="*/ 617947 w 868680"/>
              <a:gd name="connsiteY6" fmla="*/ 515285 h 602153"/>
              <a:gd name="connsiteX7" fmla="*/ 639664 w 868680"/>
              <a:gd name="connsiteY7" fmla="*/ 602153 h 602153"/>
              <a:gd name="connsiteX8" fmla="*/ 229016 w 868680"/>
              <a:gd name="connsiteY8" fmla="*/ 602153 h 602153"/>
              <a:gd name="connsiteX9" fmla="*/ 434195 w 868680"/>
              <a:gd name="connsiteY9" fmla="*/ 320794 h 602153"/>
              <a:gd name="connsiteX10" fmla="*/ 383115 w 868680"/>
              <a:gd name="connsiteY10" fmla="*/ 332085 h 602153"/>
              <a:gd name="connsiteX11" fmla="*/ 391838 w 868680"/>
              <a:gd name="connsiteY11" fmla="*/ 338397 h 602153"/>
              <a:gd name="connsiteX12" fmla="*/ 392531 w 868680"/>
              <a:gd name="connsiteY12" fmla="*/ 338583 h 602153"/>
              <a:gd name="connsiteX13" fmla="*/ 391838 w 868680"/>
              <a:gd name="connsiteY13" fmla="*/ 338768 h 602153"/>
              <a:gd name="connsiteX14" fmla="*/ 383115 w 868680"/>
              <a:gd name="connsiteY14" fmla="*/ 345081 h 602153"/>
              <a:gd name="connsiteX15" fmla="*/ 391838 w 868680"/>
              <a:gd name="connsiteY15" fmla="*/ 351394 h 602153"/>
              <a:gd name="connsiteX16" fmla="*/ 392531 w 868680"/>
              <a:gd name="connsiteY16" fmla="*/ 351579 h 602153"/>
              <a:gd name="connsiteX17" fmla="*/ 391838 w 868680"/>
              <a:gd name="connsiteY17" fmla="*/ 351764 h 602153"/>
              <a:gd name="connsiteX18" fmla="*/ 383115 w 868680"/>
              <a:gd name="connsiteY18" fmla="*/ 358077 h 602153"/>
              <a:gd name="connsiteX19" fmla="*/ 391838 w 868680"/>
              <a:gd name="connsiteY19" fmla="*/ 364390 h 602153"/>
              <a:gd name="connsiteX20" fmla="*/ 392531 w 868680"/>
              <a:gd name="connsiteY20" fmla="*/ 364575 h 602153"/>
              <a:gd name="connsiteX21" fmla="*/ 391838 w 868680"/>
              <a:gd name="connsiteY21" fmla="*/ 364761 h 602153"/>
              <a:gd name="connsiteX22" fmla="*/ 383115 w 868680"/>
              <a:gd name="connsiteY22" fmla="*/ 371073 h 602153"/>
              <a:gd name="connsiteX23" fmla="*/ 391838 w 868680"/>
              <a:gd name="connsiteY23" fmla="*/ 377386 h 602153"/>
              <a:gd name="connsiteX24" fmla="*/ 392531 w 868680"/>
              <a:gd name="connsiteY24" fmla="*/ 377571 h 602153"/>
              <a:gd name="connsiteX25" fmla="*/ 391838 w 868680"/>
              <a:gd name="connsiteY25" fmla="*/ 377757 h 602153"/>
              <a:gd name="connsiteX26" fmla="*/ 383115 w 868680"/>
              <a:gd name="connsiteY26" fmla="*/ 384070 h 602153"/>
              <a:gd name="connsiteX27" fmla="*/ 405636 w 868680"/>
              <a:gd name="connsiteY27" fmla="*/ 393432 h 602153"/>
              <a:gd name="connsiteX28" fmla="*/ 410485 w 868680"/>
              <a:gd name="connsiteY28" fmla="*/ 394014 h 602153"/>
              <a:gd name="connsiteX29" fmla="*/ 409851 w 868680"/>
              <a:gd name="connsiteY29" fmla="*/ 395232 h 602153"/>
              <a:gd name="connsiteX30" fmla="*/ 434195 w 868680"/>
              <a:gd name="connsiteY30" fmla="*/ 404689 h 602153"/>
              <a:gd name="connsiteX31" fmla="*/ 458540 w 868680"/>
              <a:gd name="connsiteY31" fmla="*/ 395232 h 602153"/>
              <a:gd name="connsiteX32" fmla="*/ 457906 w 868680"/>
              <a:gd name="connsiteY32" fmla="*/ 394014 h 602153"/>
              <a:gd name="connsiteX33" fmla="*/ 462755 w 868680"/>
              <a:gd name="connsiteY33" fmla="*/ 393432 h 602153"/>
              <a:gd name="connsiteX34" fmla="*/ 485276 w 868680"/>
              <a:gd name="connsiteY34" fmla="*/ 384070 h 602153"/>
              <a:gd name="connsiteX35" fmla="*/ 476552 w 868680"/>
              <a:gd name="connsiteY35" fmla="*/ 377757 h 602153"/>
              <a:gd name="connsiteX36" fmla="*/ 475860 w 868680"/>
              <a:gd name="connsiteY36" fmla="*/ 377571 h 602153"/>
              <a:gd name="connsiteX37" fmla="*/ 476552 w 868680"/>
              <a:gd name="connsiteY37" fmla="*/ 377386 h 602153"/>
              <a:gd name="connsiteX38" fmla="*/ 485276 w 868680"/>
              <a:gd name="connsiteY38" fmla="*/ 371073 h 602153"/>
              <a:gd name="connsiteX39" fmla="*/ 476552 w 868680"/>
              <a:gd name="connsiteY39" fmla="*/ 364761 h 602153"/>
              <a:gd name="connsiteX40" fmla="*/ 475860 w 868680"/>
              <a:gd name="connsiteY40" fmla="*/ 364575 h 602153"/>
              <a:gd name="connsiteX41" fmla="*/ 476552 w 868680"/>
              <a:gd name="connsiteY41" fmla="*/ 364390 h 602153"/>
              <a:gd name="connsiteX42" fmla="*/ 485276 w 868680"/>
              <a:gd name="connsiteY42" fmla="*/ 358077 h 602153"/>
              <a:gd name="connsiteX43" fmla="*/ 476552 w 868680"/>
              <a:gd name="connsiteY43" fmla="*/ 351764 h 602153"/>
              <a:gd name="connsiteX44" fmla="*/ 475860 w 868680"/>
              <a:gd name="connsiteY44" fmla="*/ 351579 h 602153"/>
              <a:gd name="connsiteX45" fmla="*/ 476552 w 868680"/>
              <a:gd name="connsiteY45" fmla="*/ 351394 h 602153"/>
              <a:gd name="connsiteX46" fmla="*/ 485276 w 868680"/>
              <a:gd name="connsiteY46" fmla="*/ 345081 h 602153"/>
              <a:gd name="connsiteX47" fmla="*/ 476552 w 868680"/>
              <a:gd name="connsiteY47" fmla="*/ 338768 h 602153"/>
              <a:gd name="connsiteX48" fmla="*/ 475860 w 868680"/>
              <a:gd name="connsiteY48" fmla="*/ 338583 h 602153"/>
              <a:gd name="connsiteX49" fmla="*/ 476552 w 868680"/>
              <a:gd name="connsiteY49" fmla="*/ 338397 h 602153"/>
              <a:gd name="connsiteX50" fmla="*/ 485276 w 868680"/>
              <a:gd name="connsiteY50" fmla="*/ 332085 h 602153"/>
              <a:gd name="connsiteX51" fmla="*/ 434195 w 868680"/>
              <a:gd name="connsiteY51" fmla="*/ 320794 h 602153"/>
              <a:gd name="connsiteX52" fmla="*/ 472268 w 868680"/>
              <a:gd name="connsiteY52" fmla="*/ 214904 h 602153"/>
              <a:gd name="connsiteX53" fmla="*/ 470904 w 868680"/>
              <a:gd name="connsiteY53" fmla="*/ 218196 h 602153"/>
              <a:gd name="connsiteX54" fmla="*/ 466440 w 868680"/>
              <a:gd name="connsiteY54" fmla="*/ 220045 h 602153"/>
              <a:gd name="connsiteX55" fmla="*/ 463983 w 868680"/>
              <a:gd name="connsiteY55" fmla="*/ 219549 h 602153"/>
              <a:gd name="connsiteX56" fmla="*/ 463059 w 868680"/>
              <a:gd name="connsiteY56" fmla="*/ 218926 h 602153"/>
              <a:gd name="connsiteX57" fmla="*/ 461994 w 868680"/>
              <a:gd name="connsiteY57" fmla="*/ 221499 h 602153"/>
              <a:gd name="connsiteX58" fmla="*/ 457530 w 868680"/>
              <a:gd name="connsiteY58" fmla="*/ 223348 h 602153"/>
              <a:gd name="connsiteX59" fmla="*/ 455072 w 868680"/>
              <a:gd name="connsiteY59" fmla="*/ 222852 h 602153"/>
              <a:gd name="connsiteX60" fmla="*/ 454756 w 868680"/>
              <a:gd name="connsiteY60" fmla="*/ 222639 h 602153"/>
              <a:gd name="connsiteX61" fmla="*/ 453789 w 868680"/>
              <a:gd name="connsiteY61" fmla="*/ 224973 h 602153"/>
              <a:gd name="connsiteX62" fmla="*/ 449325 w 868680"/>
              <a:gd name="connsiteY62" fmla="*/ 226822 h 602153"/>
              <a:gd name="connsiteX63" fmla="*/ 446868 w 868680"/>
              <a:gd name="connsiteY63" fmla="*/ 226326 h 602153"/>
              <a:gd name="connsiteX64" fmla="*/ 446590 w 868680"/>
              <a:gd name="connsiteY64" fmla="*/ 226139 h 602153"/>
              <a:gd name="connsiteX65" fmla="*/ 445634 w 868680"/>
              <a:gd name="connsiteY65" fmla="*/ 228447 h 602153"/>
              <a:gd name="connsiteX66" fmla="*/ 441170 w 868680"/>
              <a:gd name="connsiteY66" fmla="*/ 230296 h 602153"/>
              <a:gd name="connsiteX67" fmla="*/ 438712 w 868680"/>
              <a:gd name="connsiteY67" fmla="*/ 229800 h 602153"/>
              <a:gd name="connsiteX68" fmla="*/ 437865 w 868680"/>
              <a:gd name="connsiteY68" fmla="*/ 229229 h 602153"/>
              <a:gd name="connsiteX69" fmla="*/ 437865 w 868680"/>
              <a:gd name="connsiteY69" fmla="*/ 312260 h 602153"/>
              <a:gd name="connsiteX70" fmla="*/ 449174 w 868680"/>
              <a:gd name="connsiteY70" fmla="*/ 312638 h 602153"/>
              <a:gd name="connsiteX71" fmla="*/ 475306 w 868680"/>
              <a:gd name="connsiteY71" fmla="*/ 215109 h 602153"/>
              <a:gd name="connsiteX72" fmla="*/ 474645 w 868680"/>
              <a:gd name="connsiteY72" fmla="*/ 215384 h 602153"/>
              <a:gd name="connsiteX73" fmla="*/ 397676 w 868680"/>
              <a:gd name="connsiteY73" fmla="*/ 214157 h 602153"/>
              <a:gd name="connsiteX74" fmla="*/ 396396 w 868680"/>
              <a:gd name="connsiteY74" fmla="*/ 214415 h 602153"/>
              <a:gd name="connsiteX75" fmla="*/ 422682 w 868680"/>
              <a:gd name="connsiteY75" fmla="*/ 312516 h 602153"/>
              <a:gd name="connsiteX76" fmla="*/ 432669 w 868680"/>
              <a:gd name="connsiteY76" fmla="*/ 312183 h 602153"/>
              <a:gd name="connsiteX77" fmla="*/ 432669 w 868680"/>
              <a:gd name="connsiteY77" fmla="*/ 231192 h 602153"/>
              <a:gd name="connsiteX78" fmla="*/ 428509 w 868680"/>
              <a:gd name="connsiteY78" fmla="*/ 229469 h 602153"/>
              <a:gd name="connsiteX79" fmla="*/ 428411 w 868680"/>
              <a:gd name="connsiteY79" fmla="*/ 229234 h 602153"/>
              <a:gd name="connsiteX80" fmla="*/ 427570 w 868680"/>
              <a:gd name="connsiteY80" fmla="*/ 229801 h 602153"/>
              <a:gd name="connsiteX81" fmla="*/ 425113 w 868680"/>
              <a:gd name="connsiteY81" fmla="*/ 230296 h 602153"/>
              <a:gd name="connsiteX82" fmla="*/ 420649 w 868680"/>
              <a:gd name="connsiteY82" fmla="*/ 228447 h 602153"/>
              <a:gd name="connsiteX83" fmla="*/ 420297 w 868680"/>
              <a:gd name="connsiteY83" fmla="*/ 227598 h 602153"/>
              <a:gd name="connsiteX84" fmla="*/ 417967 w 868680"/>
              <a:gd name="connsiteY84" fmla="*/ 228068 h 602153"/>
              <a:gd name="connsiteX85" fmla="*/ 413503 w 868680"/>
              <a:gd name="connsiteY85" fmla="*/ 226219 h 602153"/>
              <a:gd name="connsiteX86" fmla="*/ 412643 w 868680"/>
              <a:gd name="connsiteY86" fmla="*/ 224142 h 602153"/>
              <a:gd name="connsiteX87" fmla="*/ 411187 w 868680"/>
              <a:gd name="connsiteY87" fmla="*/ 224436 h 602153"/>
              <a:gd name="connsiteX88" fmla="*/ 406723 w 868680"/>
              <a:gd name="connsiteY88" fmla="*/ 222587 h 602153"/>
              <a:gd name="connsiteX89" fmla="*/ 405400 w 868680"/>
              <a:gd name="connsiteY89" fmla="*/ 219394 h 602153"/>
              <a:gd name="connsiteX90" fmla="*/ 403687 w 868680"/>
              <a:gd name="connsiteY90" fmla="*/ 219740 h 602153"/>
              <a:gd name="connsiteX91" fmla="*/ 399223 w 868680"/>
              <a:gd name="connsiteY91" fmla="*/ 217891 h 602153"/>
              <a:gd name="connsiteX92" fmla="*/ 435112 w 868680"/>
              <a:gd name="connsiteY92" fmla="*/ 83286 h 602153"/>
              <a:gd name="connsiteX93" fmla="*/ 362365 w 868680"/>
              <a:gd name="connsiteY93" fmla="*/ 112780 h 602153"/>
              <a:gd name="connsiteX94" fmla="*/ 361274 w 868680"/>
              <a:gd name="connsiteY94" fmla="*/ 257822 h 602153"/>
              <a:gd name="connsiteX95" fmla="*/ 392694 w 868680"/>
              <a:gd name="connsiteY95" fmla="*/ 298854 h 602153"/>
              <a:gd name="connsiteX96" fmla="*/ 400947 w 868680"/>
              <a:gd name="connsiteY96" fmla="*/ 314901 h 602153"/>
              <a:gd name="connsiteX97" fmla="*/ 405543 w 868680"/>
              <a:gd name="connsiteY97" fmla="*/ 314063 h 602153"/>
              <a:gd name="connsiteX98" fmla="*/ 417380 w 868680"/>
              <a:gd name="connsiteY98" fmla="*/ 312805 h 602153"/>
              <a:gd name="connsiteX99" fmla="*/ 389706 w 868680"/>
              <a:gd name="connsiteY99" fmla="*/ 209523 h 602153"/>
              <a:gd name="connsiteX100" fmla="*/ 389963 w 868680"/>
              <a:gd name="connsiteY100" fmla="*/ 209454 h 602153"/>
              <a:gd name="connsiteX101" fmla="*/ 389706 w 868680"/>
              <a:gd name="connsiteY101" fmla="*/ 208178 h 602153"/>
              <a:gd name="connsiteX102" fmla="*/ 396019 w 868680"/>
              <a:gd name="connsiteY102" fmla="*/ 201865 h 602153"/>
              <a:gd name="connsiteX103" fmla="*/ 400483 w 868680"/>
              <a:gd name="connsiteY103" fmla="*/ 203714 h 602153"/>
              <a:gd name="connsiteX104" fmla="*/ 402030 w 868680"/>
              <a:gd name="connsiteY104" fmla="*/ 207448 h 602153"/>
              <a:gd name="connsiteX105" fmla="*/ 403687 w 868680"/>
              <a:gd name="connsiteY105" fmla="*/ 207114 h 602153"/>
              <a:gd name="connsiteX106" fmla="*/ 408151 w 868680"/>
              <a:gd name="connsiteY106" fmla="*/ 208963 h 602153"/>
              <a:gd name="connsiteX107" fmla="*/ 409474 w 868680"/>
              <a:gd name="connsiteY107" fmla="*/ 212156 h 602153"/>
              <a:gd name="connsiteX108" fmla="*/ 411187 w 868680"/>
              <a:gd name="connsiteY108" fmla="*/ 211810 h 602153"/>
              <a:gd name="connsiteX109" fmla="*/ 415651 w 868680"/>
              <a:gd name="connsiteY109" fmla="*/ 213659 h 602153"/>
              <a:gd name="connsiteX110" fmla="*/ 416511 w 868680"/>
              <a:gd name="connsiteY110" fmla="*/ 215736 h 602153"/>
              <a:gd name="connsiteX111" fmla="*/ 417967 w 868680"/>
              <a:gd name="connsiteY111" fmla="*/ 215442 h 602153"/>
              <a:gd name="connsiteX112" fmla="*/ 422431 w 868680"/>
              <a:gd name="connsiteY112" fmla="*/ 217291 h 602153"/>
              <a:gd name="connsiteX113" fmla="*/ 422783 w 868680"/>
              <a:gd name="connsiteY113" fmla="*/ 218141 h 602153"/>
              <a:gd name="connsiteX114" fmla="*/ 425113 w 868680"/>
              <a:gd name="connsiteY114" fmla="*/ 217670 h 602153"/>
              <a:gd name="connsiteX115" fmla="*/ 429577 w 868680"/>
              <a:gd name="connsiteY115" fmla="*/ 219519 h 602153"/>
              <a:gd name="connsiteX116" fmla="*/ 429675 w 868680"/>
              <a:gd name="connsiteY116" fmla="*/ 219755 h 602153"/>
              <a:gd name="connsiteX117" fmla="*/ 430515 w 868680"/>
              <a:gd name="connsiteY117" fmla="*/ 219188 h 602153"/>
              <a:gd name="connsiteX118" fmla="*/ 432973 w 868680"/>
              <a:gd name="connsiteY118" fmla="*/ 218692 h 602153"/>
              <a:gd name="connsiteX119" fmla="*/ 435430 w 868680"/>
              <a:gd name="connsiteY119" fmla="*/ 219188 h 602153"/>
              <a:gd name="connsiteX120" fmla="*/ 436534 w 868680"/>
              <a:gd name="connsiteY120" fmla="*/ 219933 h 602153"/>
              <a:gd name="connsiteX121" fmla="*/ 436706 w 868680"/>
              <a:gd name="connsiteY121" fmla="*/ 219519 h 602153"/>
              <a:gd name="connsiteX122" fmla="*/ 441170 w 868680"/>
              <a:gd name="connsiteY122" fmla="*/ 217670 h 602153"/>
              <a:gd name="connsiteX123" fmla="*/ 443627 w 868680"/>
              <a:gd name="connsiteY123" fmla="*/ 218166 h 602153"/>
              <a:gd name="connsiteX124" fmla="*/ 443905 w 868680"/>
              <a:gd name="connsiteY124" fmla="*/ 218354 h 602153"/>
              <a:gd name="connsiteX125" fmla="*/ 444861 w 868680"/>
              <a:gd name="connsiteY125" fmla="*/ 216045 h 602153"/>
              <a:gd name="connsiteX126" fmla="*/ 449325 w 868680"/>
              <a:gd name="connsiteY126" fmla="*/ 214196 h 602153"/>
              <a:gd name="connsiteX127" fmla="*/ 451783 w 868680"/>
              <a:gd name="connsiteY127" fmla="*/ 214692 h 602153"/>
              <a:gd name="connsiteX128" fmla="*/ 452099 w 868680"/>
              <a:gd name="connsiteY128" fmla="*/ 214905 h 602153"/>
              <a:gd name="connsiteX129" fmla="*/ 453066 w 868680"/>
              <a:gd name="connsiteY129" fmla="*/ 212571 h 602153"/>
              <a:gd name="connsiteX130" fmla="*/ 457530 w 868680"/>
              <a:gd name="connsiteY130" fmla="*/ 210722 h 602153"/>
              <a:gd name="connsiteX131" fmla="*/ 459987 w 868680"/>
              <a:gd name="connsiteY131" fmla="*/ 211218 h 602153"/>
              <a:gd name="connsiteX132" fmla="*/ 460910 w 868680"/>
              <a:gd name="connsiteY132" fmla="*/ 211841 h 602153"/>
              <a:gd name="connsiteX133" fmla="*/ 461976 w 868680"/>
              <a:gd name="connsiteY133" fmla="*/ 209268 h 602153"/>
              <a:gd name="connsiteX134" fmla="*/ 466440 w 868680"/>
              <a:gd name="connsiteY134" fmla="*/ 207419 h 602153"/>
              <a:gd name="connsiteX135" fmla="*/ 468817 w 868680"/>
              <a:gd name="connsiteY135" fmla="*/ 207899 h 602153"/>
              <a:gd name="connsiteX136" fmla="*/ 470181 w 868680"/>
              <a:gd name="connsiteY136" fmla="*/ 204606 h 602153"/>
              <a:gd name="connsiteX137" fmla="*/ 474645 w 868680"/>
              <a:gd name="connsiteY137" fmla="*/ 202757 h 602153"/>
              <a:gd name="connsiteX138" fmla="*/ 480958 w 868680"/>
              <a:gd name="connsiteY138" fmla="*/ 209070 h 602153"/>
              <a:gd name="connsiteX139" fmla="*/ 480934 w 868680"/>
              <a:gd name="connsiteY139" fmla="*/ 209188 h 602153"/>
              <a:gd name="connsiteX140" fmla="*/ 482183 w 868680"/>
              <a:gd name="connsiteY140" fmla="*/ 209523 h 602153"/>
              <a:gd name="connsiteX141" fmla="*/ 454407 w 868680"/>
              <a:gd name="connsiteY141" fmla="*/ 313186 h 602153"/>
              <a:gd name="connsiteX142" fmla="*/ 462662 w 868680"/>
              <a:gd name="connsiteY142" fmla="*/ 314063 h 602153"/>
              <a:gd name="connsiteX143" fmla="*/ 466155 w 868680"/>
              <a:gd name="connsiteY143" fmla="*/ 314700 h 602153"/>
              <a:gd name="connsiteX144" fmla="*/ 474280 w 868680"/>
              <a:gd name="connsiteY144" fmla="*/ 299468 h 602153"/>
              <a:gd name="connsiteX145" fmla="*/ 506315 w 868680"/>
              <a:gd name="connsiteY145" fmla="*/ 258913 h 602153"/>
              <a:gd name="connsiteX146" fmla="*/ 507407 w 868680"/>
              <a:gd name="connsiteY146" fmla="*/ 113871 h 602153"/>
              <a:gd name="connsiteX147" fmla="*/ 435112 w 868680"/>
              <a:gd name="connsiteY147" fmla="*/ 83286 h 602153"/>
              <a:gd name="connsiteX148" fmla="*/ 58241 w 868680"/>
              <a:gd name="connsiteY148" fmla="*/ 53799 h 602153"/>
              <a:gd name="connsiteX149" fmla="*/ 810439 w 868680"/>
              <a:gd name="connsiteY149" fmla="*/ 53799 h 602153"/>
              <a:gd name="connsiteX150" fmla="*/ 810439 w 868680"/>
              <a:gd name="connsiteY150" fmla="*/ 434834 h 602153"/>
              <a:gd name="connsiteX151" fmla="*/ 58241 w 868680"/>
              <a:gd name="connsiteY151" fmla="*/ 434834 h 602153"/>
              <a:gd name="connsiteX152" fmla="*/ 35537 w 868680"/>
              <a:gd name="connsiteY152" fmla="*/ 26653 h 602153"/>
              <a:gd name="connsiteX153" fmla="*/ 35537 w 868680"/>
              <a:gd name="connsiteY153" fmla="*/ 461980 h 602153"/>
              <a:gd name="connsiteX154" fmla="*/ 833143 w 868680"/>
              <a:gd name="connsiteY154" fmla="*/ 461980 h 602153"/>
              <a:gd name="connsiteX155" fmla="*/ 833143 w 868680"/>
              <a:gd name="connsiteY155" fmla="*/ 26653 h 602153"/>
              <a:gd name="connsiteX156" fmla="*/ 0 w 868680"/>
              <a:gd name="connsiteY156" fmla="*/ 0 h 602153"/>
              <a:gd name="connsiteX157" fmla="*/ 868680 w 868680"/>
              <a:gd name="connsiteY157" fmla="*/ 0 h 602153"/>
              <a:gd name="connsiteX158" fmla="*/ 868680 w 868680"/>
              <a:gd name="connsiteY158" fmla="*/ 488633 h 602153"/>
              <a:gd name="connsiteX159" fmla="*/ 474466 w 868680"/>
              <a:gd name="connsiteY159" fmla="*/ 488633 h 602153"/>
              <a:gd name="connsiteX160" fmla="*/ 474466 w 868680"/>
              <a:gd name="connsiteY160" fmla="*/ 548594 h 602153"/>
              <a:gd name="connsiteX161" fmla="*/ 473814 w 868680"/>
              <a:gd name="connsiteY161" fmla="*/ 548594 h 602153"/>
              <a:gd name="connsiteX162" fmla="*/ 434014 w 868680"/>
              <a:gd name="connsiteY162" fmla="*/ 566863 h 602153"/>
              <a:gd name="connsiteX163" fmla="*/ 394214 w 868680"/>
              <a:gd name="connsiteY163" fmla="*/ 548594 h 602153"/>
              <a:gd name="connsiteX164" fmla="*/ 394866 w 868680"/>
              <a:gd name="connsiteY164" fmla="*/ 545623 h 602153"/>
              <a:gd name="connsiteX165" fmla="*/ 394866 w 868680"/>
              <a:gd name="connsiteY165" fmla="*/ 488633 h 602153"/>
              <a:gd name="connsiteX166" fmla="*/ 0 w 868680"/>
              <a:gd name="connsiteY166" fmla="*/ 488633 h 60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868680" h="602153">
                <a:moveTo>
                  <a:pt x="250733" y="515285"/>
                </a:moveTo>
                <a:lnTo>
                  <a:pt x="379727" y="515285"/>
                </a:lnTo>
                <a:lnTo>
                  <a:pt x="379727" y="555803"/>
                </a:lnTo>
                <a:cubicBezTo>
                  <a:pt x="379727" y="570498"/>
                  <a:pt x="404178" y="582410"/>
                  <a:pt x="434340" y="582410"/>
                </a:cubicBezTo>
                <a:cubicBezTo>
                  <a:pt x="464502" y="582410"/>
                  <a:pt x="488953" y="570498"/>
                  <a:pt x="488953" y="555803"/>
                </a:cubicBezTo>
                <a:lnTo>
                  <a:pt x="488953" y="515285"/>
                </a:lnTo>
                <a:lnTo>
                  <a:pt x="617947" y="515285"/>
                </a:lnTo>
                <a:lnTo>
                  <a:pt x="639664" y="602153"/>
                </a:lnTo>
                <a:lnTo>
                  <a:pt x="229016" y="602153"/>
                </a:lnTo>
                <a:close/>
                <a:moveTo>
                  <a:pt x="434195" y="320794"/>
                </a:moveTo>
                <a:cubicBezTo>
                  <a:pt x="405984" y="320794"/>
                  <a:pt x="383115" y="325849"/>
                  <a:pt x="383115" y="332085"/>
                </a:cubicBezTo>
                <a:cubicBezTo>
                  <a:pt x="383115" y="334423"/>
                  <a:pt x="386331" y="336595"/>
                  <a:pt x="391838" y="338397"/>
                </a:cubicBezTo>
                <a:lnTo>
                  <a:pt x="392531" y="338583"/>
                </a:lnTo>
                <a:lnTo>
                  <a:pt x="391838" y="338768"/>
                </a:lnTo>
                <a:cubicBezTo>
                  <a:pt x="386331" y="340570"/>
                  <a:pt x="383115" y="342743"/>
                  <a:pt x="383115" y="345081"/>
                </a:cubicBezTo>
                <a:cubicBezTo>
                  <a:pt x="383115" y="347419"/>
                  <a:pt x="386331" y="349592"/>
                  <a:pt x="391838" y="351394"/>
                </a:cubicBezTo>
                <a:lnTo>
                  <a:pt x="392531" y="351579"/>
                </a:lnTo>
                <a:lnTo>
                  <a:pt x="391838" y="351764"/>
                </a:lnTo>
                <a:cubicBezTo>
                  <a:pt x="386331" y="353567"/>
                  <a:pt x="383115" y="355739"/>
                  <a:pt x="383115" y="358077"/>
                </a:cubicBezTo>
                <a:cubicBezTo>
                  <a:pt x="383115" y="360415"/>
                  <a:pt x="386331" y="362588"/>
                  <a:pt x="391838" y="364390"/>
                </a:cubicBezTo>
                <a:lnTo>
                  <a:pt x="392531" y="364575"/>
                </a:lnTo>
                <a:lnTo>
                  <a:pt x="391838" y="364761"/>
                </a:lnTo>
                <a:cubicBezTo>
                  <a:pt x="386331" y="366563"/>
                  <a:pt x="383115" y="368735"/>
                  <a:pt x="383115" y="371073"/>
                </a:cubicBezTo>
                <a:cubicBezTo>
                  <a:pt x="383115" y="373412"/>
                  <a:pt x="386331" y="375584"/>
                  <a:pt x="391838" y="377386"/>
                </a:cubicBezTo>
                <a:lnTo>
                  <a:pt x="392531" y="377571"/>
                </a:lnTo>
                <a:lnTo>
                  <a:pt x="391838" y="377757"/>
                </a:lnTo>
                <a:cubicBezTo>
                  <a:pt x="386331" y="379559"/>
                  <a:pt x="383115" y="381731"/>
                  <a:pt x="383115" y="384070"/>
                </a:cubicBezTo>
                <a:cubicBezTo>
                  <a:pt x="383115" y="387967"/>
                  <a:pt x="392048" y="391403"/>
                  <a:pt x="405636" y="393432"/>
                </a:cubicBezTo>
                <a:lnTo>
                  <a:pt x="410485" y="394014"/>
                </a:lnTo>
                <a:lnTo>
                  <a:pt x="409851" y="395232"/>
                </a:lnTo>
                <a:cubicBezTo>
                  <a:pt x="409851" y="400455"/>
                  <a:pt x="420751" y="404689"/>
                  <a:pt x="434195" y="404689"/>
                </a:cubicBezTo>
                <a:cubicBezTo>
                  <a:pt x="447640" y="404689"/>
                  <a:pt x="458540" y="400455"/>
                  <a:pt x="458540" y="395232"/>
                </a:cubicBezTo>
                <a:lnTo>
                  <a:pt x="457906" y="394014"/>
                </a:lnTo>
                <a:lnTo>
                  <a:pt x="462755" y="393432"/>
                </a:lnTo>
                <a:cubicBezTo>
                  <a:pt x="476343" y="391403"/>
                  <a:pt x="485276" y="387967"/>
                  <a:pt x="485276" y="384070"/>
                </a:cubicBezTo>
                <a:cubicBezTo>
                  <a:pt x="485276" y="381731"/>
                  <a:pt x="482060" y="379559"/>
                  <a:pt x="476552" y="377757"/>
                </a:cubicBezTo>
                <a:lnTo>
                  <a:pt x="475860" y="377571"/>
                </a:lnTo>
                <a:lnTo>
                  <a:pt x="476552" y="377386"/>
                </a:lnTo>
                <a:cubicBezTo>
                  <a:pt x="482060" y="375584"/>
                  <a:pt x="485276" y="373412"/>
                  <a:pt x="485276" y="371073"/>
                </a:cubicBezTo>
                <a:cubicBezTo>
                  <a:pt x="485276" y="368735"/>
                  <a:pt x="482060" y="366563"/>
                  <a:pt x="476552" y="364761"/>
                </a:cubicBezTo>
                <a:lnTo>
                  <a:pt x="475860" y="364575"/>
                </a:lnTo>
                <a:lnTo>
                  <a:pt x="476552" y="364390"/>
                </a:lnTo>
                <a:cubicBezTo>
                  <a:pt x="482060" y="362588"/>
                  <a:pt x="485276" y="360415"/>
                  <a:pt x="485276" y="358077"/>
                </a:cubicBezTo>
                <a:cubicBezTo>
                  <a:pt x="485276" y="355739"/>
                  <a:pt x="482060" y="353567"/>
                  <a:pt x="476552" y="351764"/>
                </a:cubicBezTo>
                <a:lnTo>
                  <a:pt x="475860" y="351579"/>
                </a:lnTo>
                <a:lnTo>
                  <a:pt x="476552" y="351394"/>
                </a:lnTo>
                <a:cubicBezTo>
                  <a:pt x="482060" y="349592"/>
                  <a:pt x="485276" y="347419"/>
                  <a:pt x="485276" y="345081"/>
                </a:cubicBezTo>
                <a:cubicBezTo>
                  <a:pt x="485276" y="342743"/>
                  <a:pt x="482060" y="340570"/>
                  <a:pt x="476552" y="338768"/>
                </a:cubicBezTo>
                <a:lnTo>
                  <a:pt x="475860" y="338583"/>
                </a:lnTo>
                <a:lnTo>
                  <a:pt x="476552" y="338397"/>
                </a:lnTo>
                <a:cubicBezTo>
                  <a:pt x="482060" y="336595"/>
                  <a:pt x="485276" y="334423"/>
                  <a:pt x="485276" y="332085"/>
                </a:cubicBezTo>
                <a:cubicBezTo>
                  <a:pt x="485276" y="325849"/>
                  <a:pt x="462407" y="320794"/>
                  <a:pt x="434195" y="320794"/>
                </a:cubicBezTo>
                <a:close/>
                <a:moveTo>
                  <a:pt x="472268" y="214904"/>
                </a:moveTo>
                <a:lnTo>
                  <a:pt x="470904" y="218196"/>
                </a:lnTo>
                <a:cubicBezTo>
                  <a:pt x="469762" y="219338"/>
                  <a:pt x="468184" y="220045"/>
                  <a:pt x="466440" y="220045"/>
                </a:cubicBezTo>
                <a:cubicBezTo>
                  <a:pt x="465569" y="220045"/>
                  <a:pt x="464738" y="219868"/>
                  <a:pt x="463983" y="219549"/>
                </a:cubicBezTo>
                <a:lnTo>
                  <a:pt x="463059" y="218926"/>
                </a:lnTo>
                <a:lnTo>
                  <a:pt x="461994" y="221499"/>
                </a:lnTo>
                <a:cubicBezTo>
                  <a:pt x="460851" y="222642"/>
                  <a:pt x="459273" y="223348"/>
                  <a:pt x="457530" y="223348"/>
                </a:cubicBezTo>
                <a:cubicBezTo>
                  <a:pt x="456658" y="223348"/>
                  <a:pt x="455828" y="223172"/>
                  <a:pt x="455072" y="222852"/>
                </a:cubicBezTo>
                <a:lnTo>
                  <a:pt x="454756" y="222639"/>
                </a:lnTo>
                <a:lnTo>
                  <a:pt x="453789" y="224973"/>
                </a:lnTo>
                <a:cubicBezTo>
                  <a:pt x="452647" y="226116"/>
                  <a:pt x="451069" y="226822"/>
                  <a:pt x="449325" y="226822"/>
                </a:cubicBezTo>
                <a:cubicBezTo>
                  <a:pt x="448454" y="226822"/>
                  <a:pt x="447623" y="226646"/>
                  <a:pt x="446868" y="226326"/>
                </a:cubicBezTo>
                <a:lnTo>
                  <a:pt x="446590" y="226139"/>
                </a:lnTo>
                <a:lnTo>
                  <a:pt x="445634" y="228447"/>
                </a:lnTo>
                <a:cubicBezTo>
                  <a:pt x="444491" y="229590"/>
                  <a:pt x="442913" y="230296"/>
                  <a:pt x="441170" y="230296"/>
                </a:cubicBezTo>
                <a:cubicBezTo>
                  <a:pt x="440298" y="230296"/>
                  <a:pt x="439468" y="230120"/>
                  <a:pt x="438712" y="229800"/>
                </a:cubicBezTo>
                <a:lnTo>
                  <a:pt x="437865" y="229229"/>
                </a:lnTo>
                <a:lnTo>
                  <a:pt x="437865" y="312260"/>
                </a:lnTo>
                <a:lnTo>
                  <a:pt x="449174" y="312638"/>
                </a:lnTo>
                <a:lnTo>
                  <a:pt x="475306" y="215109"/>
                </a:lnTo>
                <a:lnTo>
                  <a:pt x="474645" y="215384"/>
                </a:lnTo>
                <a:close/>
                <a:moveTo>
                  <a:pt x="397676" y="214157"/>
                </a:moveTo>
                <a:lnTo>
                  <a:pt x="396396" y="214415"/>
                </a:lnTo>
                <a:lnTo>
                  <a:pt x="422682" y="312516"/>
                </a:lnTo>
                <a:lnTo>
                  <a:pt x="432669" y="312183"/>
                </a:lnTo>
                <a:lnTo>
                  <a:pt x="432669" y="231192"/>
                </a:lnTo>
                <a:lnTo>
                  <a:pt x="428509" y="229469"/>
                </a:lnTo>
                <a:lnTo>
                  <a:pt x="428411" y="229234"/>
                </a:lnTo>
                <a:lnTo>
                  <a:pt x="427570" y="229801"/>
                </a:lnTo>
                <a:cubicBezTo>
                  <a:pt x="426815" y="230120"/>
                  <a:pt x="425985" y="230297"/>
                  <a:pt x="425113" y="230296"/>
                </a:cubicBezTo>
                <a:cubicBezTo>
                  <a:pt x="423370" y="230297"/>
                  <a:pt x="421791" y="229590"/>
                  <a:pt x="420649" y="228447"/>
                </a:cubicBezTo>
                <a:lnTo>
                  <a:pt x="420297" y="227598"/>
                </a:lnTo>
                <a:lnTo>
                  <a:pt x="417967" y="228068"/>
                </a:lnTo>
                <a:cubicBezTo>
                  <a:pt x="416224" y="228068"/>
                  <a:pt x="414646" y="227361"/>
                  <a:pt x="413503" y="226219"/>
                </a:cubicBezTo>
                <a:lnTo>
                  <a:pt x="412643" y="224142"/>
                </a:lnTo>
                <a:lnTo>
                  <a:pt x="411187" y="224436"/>
                </a:lnTo>
                <a:cubicBezTo>
                  <a:pt x="409444" y="224436"/>
                  <a:pt x="407866" y="223729"/>
                  <a:pt x="406723" y="222587"/>
                </a:cubicBezTo>
                <a:lnTo>
                  <a:pt x="405400" y="219394"/>
                </a:lnTo>
                <a:lnTo>
                  <a:pt x="403687" y="219740"/>
                </a:lnTo>
                <a:cubicBezTo>
                  <a:pt x="401944" y="219740"/>
                  <a:pt x="400365" y="219033"/>
                  <a:pt x="399223" y="217891"/>
                </a:cubicBezTo>
                <a:close/>
                <a:moveTo>
                  <a:pt x="435112" y="83286"/>
                </a:moveTo>
                <a:cubicBezTo>
                  <a:pt x="408864" y="83089"/>
                  <a:pt x="382541" y="92904"/>
                  <a:pt x="362365" y="112780"/>
                </a:cubicBezTo>
                <a:cubicBezTo>
                  <a:pt x="322011" y="152531"/>
                  <a:pt x="321523" y="217468"/>
                  <a:pt x="361274" y="257822"/>
                </a:cubicBezTo>
                <a:cubicBezTo>
                  <a:pt x="373269" y="270000"/>
                  <a:pt x="383743" y="283677"/>
                  <a:pt x="392694" y="298854"/>
                </a:cubicBezTo>
                <a:lnTo>
                  <a:pt x="400947" y="314901"/>
                </a:lnTo>
                <a:lnTo>
                  <a:pt x="405543" y="314063"/>
                </a:lnTo>
                <a:lnTo>
                  <a:pt x="417380" y="312805"/>
                </a:lnTo>
                <a:lnTo>
                  <a:pt x="389706" y="209523"/>
                </a:lnTo>
                <a:lnTo>
                  <a:pt x="389963" y="209454"/>
                </a:lnTo>
                <a:lnTo>
                  <a:pt x="389706" y="208178"/>
                </a:lnTo>
                <a:cubicBezTo>
                  <a:pt x="389706" y="204691"/>
                  <a:pt x="392532" y="201865"/>
                  <a:pt x="396019" y="201865"/>
                </a:cubicBezTo>
                <a:cubicBezTo>
                  <a:pt x="397762" y="201865"/>
                  <a:pt x="399340" y="202572"/>
                  <a:pt x="400483" y="203714"/>
                </a:cubicBezTo>
                <a:lnTo>
                  <a:pt x="402030" y="207448"/>
                </a:lnTo>
                <a:lnTo>
                  <a:pt x="403687" y="207114"/>
                </a:lnTo>
                <a:cubicBezTo>
                  <a:pt x="405430" y="207114"/>
                  <a:pt x="407009" y="207820"/>
                  <a:pt x="408151" y="208963"/>
                </a:cubicBezTo>
                <a:lnTo>
                  <a:pt x="409474" y="212156"/>
                </a:lnTo>
                <a:lnTo>
                  <a:pt x="411187" y="211810"/>
                </a:lnTo>
                <a:cubicBezTo>
                  <a:pt x="412930" y="211810"/>
                  <a:pt x="414509" y="212517"/>
                  <a:pt x="415651" y="213659"/>
                </a:cubicBezTo>
                <a:lnTo>
                  <a:pt x="416511" y="215736"/>
                </a:lnTo>
                <a:lnTo>
                  <a:pt x="417967" y="215442"/>
                </a:lnTo>
                <a:cubicBezTo>
                  <a:pt x="419710" y="215442"/>
                  <a:pt x="421289" y="216148"/>
                  <a:pt x="422431" y="217291"/>
                </a:cubicBezTo>
                <a:lnTo>
                  <a:pt x="422783" y="218141"/>
                </a:lnTo>
                <a:lnTo>
                  <a:pt x="425113" y="217670"/>
                </a:lnTo>
                <a:cubicBezTo>
                  <a:pt x="426856" y="217670"/>
                  <a:pt x="428435" y="218377"/>
                  <a:pt x="429577" y="219519"/>
                </a:cubicBezTo>
                <a:lnTo>
                  <a:pt x="429675" y="219755"/>
                </a:lnTo>
                <a:lnTo>
                  <a:pt x="430515" y="219188"/>
                </a:lnTo>
                <a:cubicBezTo>
                  <a:pt x="431271" y="218869"/>
                  <a:pt x="432101" y="218692"/>
                  <a:pt x="432973" y="218692"/>
                </a:cubicBezTo>
                <a:cubicBezTo>
                  <a:pt x="433844" y="218692"/>
                  <a:pt x="434675" y="218869"/>
                  <a:pt x="435430" y="219188"/>
                </a:cubicBezTo>
                <a:lnTo>
                  <a:pt x="436534" y="219933"/>
                </a:lnTo>
                <a:lnTo>
                  <a:pt x="436706" y="219519"/>
                </a:lnTo>
                <a:cubicBezTo>
                  <a:pt x="437848" y="218377"/>
                  <a:pt x="439426" y="217670"/>
                  <a:pt x="441170" y="217670"/>
                </a:cubicBezTo>
                <a:cubicBezTo>
                  <a:pt x="442041" y="217670"/>
                  <a:pt x="442872" y="217847"/>
                  <a:pt x="443627" y="218166"/>
                </a:cubicBezTo>
                <a:lnTo>
                  <a:pt x="443905" y="218354"/>
                </a:lnTo>
                <a:lnTo>
                  <a:pt x="444861" y="216045"/>
                </a:lnTo>
                <a:cubicBezTo>
                  <a:pt x="446004" y="214903"/>
                  <a:pt x="447582" y="214196"/>
                  <a:pt x="449325" y="214196"/>
                </a:cubicBezTo>
                <a:cubicBezTo>
                  <a:pt x="450197" y="214196"/>
                  <a:pt x="451027" y="214373"/>
                  <a:pt x="451783" y="214692"/>
                </a:cubicBezTo>
                <a:lnTo>
                  <a:pt x="452099" y="214905"/>
                </a:lnTo>
                <a:lnTo>
                  <a:pt x="453066" y="212571"/>
                </a:lnTo>
                <a:cubicBezTo>
                  <a:pt x="454208" y="211429"/>
                  <a:pt x="455786" y="210722"/>
                  <a:pt x="457530" y="210722"/>
                </a:cubicBezTo>
                <a:cubicBezTo>
                  <a:pt x="458401" y="210722"/>
                  <a:pt x="459232" y="210899"/>
                  <a:pt x="459987" y="211218"/>
                </a:cubicBezTo>
                <a:lnTo>
                  <a:pt x="460910" y="211841"/>
                </a:lnTo>
                <a:lnTo>
                  <a:pt x="461976" y="209268"/>
                </a:lnTo>
                <a:cubicBezTo>
                  <a:pt x="463119" y="208126"/>
                  <a:pt x="464697" y="207419"/>
                  <a:pt x="466440" y="207419"/>
                </a:cubicBezTo>
                <a:lnTo>
                  <a:pt x="468817" y="207899"/>
                </a:lnTo>
                <a:lnTo>
                  <a:pt x="470181" y="204606"/>
                </a:lnTo>
                <a:cubicBezTo>
                  <a:pt x="471323" y="203464"/>
                  <a:pt x="472901" y="202757"/>
                  <a:pt x="474645" y="202757"/>
                </a:cubicBezTo>
                <a:cubicBezTo>
                  <a:pt x="478131" y="202757"/>
                  <a:pt x="480958" y="205584"/>
                  <a:pt x="480958" y="209070"/>
                </a:cubicBezTo>
                <a:lnTo>
                  <a:pt x="480934" y="209188"/>
                </a:lnTo>
                <a:lnTo>
                  <a:pt x="482183" y="209523"/>
                </a:lnTo>
                <a:lnTo>
                  <a:pt x="454407" y="313186"/>
                </a:lnTo>
                <a:lnTo>
                  <a:pt x="462662" y="314063"/>
                </a:lnTo>
                <a:lnTo>
                  <a:pt x="466155" y="314700"/>
                </a:lnTo>
                <a:lnTo>
                  <a:pt x="474280" y="299468"/>
                </a:lnTo>
                <a:cubicBezTo>
                  <a:pt x="483459" y="284427"/>
                  <a:pt x="494138" y="270909"/>
                  <a:pt x="506315" y="258913"/>
                </a:cubicBezTo>
                <a:cubicBezTo>
                  <a:pt x="546669" y="219162"/>
                  <a:pt x="547158" y="154225"/>
                  <a:pt x="507407" y="113871"/>
                </a:cubicBezTo>
                <a:cubicBezTo>
                  <a:pt x="487531" y="93694"/>
                  <a:pt x="461359" y="83484"/>
                  <a:pt x="435112" y="83286"/>
                </a:cubicBezTo>
                <a:close/>
                <a:moveTo>
                  <a:pt x="58241" y="53799"/>
                </a:moveTo>
                <a:lnTo>
                  <a:pt x="810439" y="53799"/>
                </a:lnTo>
                <a:lnTo>
                  <a:pt x="810439" y="434834"/>
                </a:lnTo>
                <a:lnTo>
                  <a:pt x="58241" y="434834"/>
                </a:lnTo>
                <a:close/>
                <a:moveTo>
                  <a:pt x="35537" y="26653"/>
                </a:moveTo>
                <a:lnTo>
                  <a:pt x="35537" y="461980"/>
                </a:lnTo>
                <a:lnTo>
                  <a:pt x="833143" y="461980"/>
                </a:lnTo>
                <a:lnTo>
                  <a:pt x="833143" y="26653"/>
                </a:lnTo>
                <a:close/>
                <a:moveTo>
                  <a:pt x="0" y="0"/>
                </a:moveTo>
                <a:lnTo>
                  <a:pt x="868680" y="0"/>
                </a:lnTo>
                <a:lnTo>
                  <a:pt x="868680" y="488633"/>
                </a:lnTo>
                <a:lnTo>
                  <a:pt x="474466" y="488633"/>
                </a:lnTo>
                <a:lnTo>
                  <a:pt x="474466" y="548594"/>
                </a:lnTo>
                <a:lnTo>
                  <a:pt x="473814" y="548594"/>
                </a:lnTo>
                <a:cubicBezTo>
                  <a:pt x="473814" y="558684"/>
                  <a:pt x="455995" y="566863"/>
                  <a:pt x="434014" y="566863"/>
                </a:cubicBezTo>
                <a:cubicBezTo>
                  <a:pt x="412033" y="566863"/>
                  <a:pt x="394214" y="558684"/>
                  <a:pt x="394214" y="548594"/>
                </a:cubicBezTo>
                <a:lnTo>
                  <a:pt x="394866" y="545623"/>
                </a:lnTo>
                <a:lnTo>
                  <a:pt x="394866" y="488633"/>
                </a:lnTo>
                <a:lnTo>
                  <a:pt x="0" y="488633"/>
                </a:lnTo>
                <a:close/>
              </a:path>
            </a:pathLst>
          </a:custGeom>
          <a:gradFill flip="none" rotWithShape="1">
            <a:gsLst>
              <a:gs pos="0">
                <a:schemeClr val="bg1">
                  <a:lumMod val="75000"/>
                  <a:lumOff val="25000"/>
                </a:schemeClr>
              </a:gs>
              <a:gs pos="100000">
                <a:schemeClr val="bg2">
                  <a:lumMod val="80000"/>
                  <a:lumOff val="20000"/>
                </a:schemeClr>
              </a:gs>
            </a:gsLst>
            <a:lin ang="13500000" scaled="1"/>
            <a:tileRect/>
          </a:gradFill>
          <a:ln>
            <a:noFill/>
          </a:ln>
          <a:effectLst>
            <a:outerShdw blurRad="63500" sx="101000" sy="101000" algn="ctr" rotWithShape="0">
              <a:prstClr val="black">
                <a:alpha val="60000"/>
              </a:prstClr>
            </a:outerShdw>
          </a:effectLst>
          <a:scene3d>
            <a:camera prst="orthographicFront"/>
            <a:lightRig rig="twoPt" dir="t">
              <a:rot lat="0" lon="0" rev="7200000"/>
            </a:lightRig>
          </a:scene3d>
          <a:sp3d>
            <a:bevelT w="44450" h="19050"/>
            <a:bevelB w="254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gradFill flip="none" rotWithShape="1">
                <a:gsLst>
                  <a:gs pos="0">
                    <a:schemeClr val="bg1">
                      <a:lumMod val="90000"/>
                      <a:lumOff val="10000"/>
                    </a:schemeClr>
                  </a:gs>
                  <a:gs pos="100000">
                    <a:schemeClr val="bg1">
                      <a:lumMod val="74000"/>
                      <a:lumOff val="26000"/>
                    </a:schemeClr>
                  </a:gs>
                </a:gsLst>
                <a:lin ang="2700000" scaled="1"/>
                <a:tileRect/>
              </a:gradFill>
              <a:effectLst/>
            </a:endParaRPr>
          </a:p>
        </p:txBody>
      </p:sp>
      <p:sp>
        <p:nvSpPr>
          <p:cNvPr id="31" name="Freeform 30"/>
          <p:cNvSpPr/>
          <p:nvPr/>
        </p:nvSpPr>
        <p:spPr>
          <a:xfrm>
            <a:off x="5290294" y="4779147"/>
            <a:ext cx="744693" cy="516207"/>
          </a:xfrm>
          <a:custGeom>
            <a:avLst/>
            <a:gdLst/>
            <a:ahLst/>
            <a:cxnLst/>
            <a:rect l="l" t="t" r="r" b="b"/>
            <a:pathLst>
              <a:path w="868680" h="602153">
                <a:moveTo>
                  <a:pt x="250733" y="515285"/>
                </a:moveTo>
                <a:lnTo>
                  <a:pt x="379727" y="515285"/>
                </a:lnTo>
                <a:lnTo>
                  <a:pt x="379727" y="555803"/>
                </a:lnTo>
                <a:cubicBezTo>
                  <a:pt x="379727" y="570498"/>
                  <a:pt x="404178" y="582410"/>
                  <a:pt x="434340" y="582410"/>
                </a:cubicBezTo>
                <a:cubicBezTo>
                  <a:pt x="464502" y="582410"/>
                  <a:pt x="488953" y="570498"/>
                  <a:pt x="488953" y="555803"/>
                </a:cubicBezTo>
                <a:lnTo>
                  <a:pt x="488953" y="515285"/>
                </a:lnTo>
                <a:lnTo>
                  <a:pt x="617947" y="515285"/>
                </a:lnTo>
                <a:lnTo>
                  <a:pt x="639664" y="602153"/>
                </a:lnTo>
                <a:lnTo>
                  <a:pt x="229016" y="602153"/>
                </a:lnTo>
                <a:close/>
                <a:moveTo>
                  <a:pt x="463089" y="140192"/>
                </a:moveTo>
                <a:lnTo>
                  <a:pt x="501636" y="140192"/>
                </a:lnTo>
                <a:cubicBezTo>
                  <a:pt x="568863" y="140192"/>
                  <a:pt x="602476" y="171798"/>
                  <a:pt x="602476" y="235010"/>
                </a:cubicBezTo>
                <a:cubicBezTo>
                  <a:pt x="602476" y="266788"/>
                  <a:pt x="593471" y="291338"/>
                  <a:pt x="575459" y="308661"/>
                </a:cubicBezTo>
                <a:cubicBezTo>
                  <a:pt x="557448" y="325984"/>
                  <a:pt x="532267" y="334646"/>
                  <a:pt x="499915" y="334646"/>
                </a:cubicBezTo>
                <a:lnTo>
                  <a:pt x="463089" y="334646"/>
                </a:lnTo>
                <a:close/>
                <a:moveTo>
                  <a:pt x="434180" y="114036"/>
                </a:moveTo>
                <a:lnTo>
                  <a:pt x="434180" y="360802"/>
                </a:lnTo>
                <a:lnTo>
                  <a:pt x="499571" y="360802"/>
                </a:lnTo>
                <a:cubicBezTo>
                  <a:pt x="540068" y="360802"/>
                  <a:pt x="572390" y="349244"/>
                  <a:pt x="596539" y="326128"/>
                </a:cubicBezTo>
                <a:cubicBezTo>
                  <a:pt x="620688" y="303011"/>
                  <a:pt x="632763" y="272409"/>
                  <a:pt x="632763" y="234322"/>
                </a:cubicBezTo>
                <a:cubicBezTo>
                  <a:pt x="632763" y="154131"/>
                  <a:pt x="589283" y="114036"/>
                  <a:pt x="502324" y="114036"/>
                </a:cubicBezTo>
                <a:close/>
                <a:moveTo>
                  <a:pt x="298058" y="109906"/>
                </a:moveTo>
                <a:cubicBezTo>
                  <a:pt x="276375" y="109906"/>
                  <a:pt x="257676" y="114610"/>
                  <a:pt x="241959" y="124017"/>
                </a:cubicBezTo>
                <a:lnTo>
                  <a:pt x="241959" y="151378"/>
                </a:lnTo>
                <a:cubicBezTo>
                  <a:pt x="257217" y="139676"/>
                  <a:pt x="273565" y="133825"/>
                  <a:pt x="291002" y="133825"/>
                </a:cubicBezTo>
                <a:cubicBezTo>
                  <a:pt x="321977" y="133825"/>
                  <a:pt x="337464" y="147821"/>
                  <a:pt x="337464" y="175814"/>
                </a:cubicBezTo>
                <a:cubicBezTo>
                  <a:pt x="337464" y="206100"/>
                  <a:pt x="317159" y="221243"/>
                  <a:pt x="276547" y="221243"/>
                </a:cubicBezTo>
                <a:lnTo>
                  <a:pt x="257102" y="221243"/>
                </a:lnTo>
                <a:lnTo>
                  <a:pt x="257102" y="245163"/>
                </a:lnTo>
                <a:lnTo>
                  <a:pt x="277580" y="245163"/>
                </a:lnTo>
                <a:cubicBezTo>
                  <a:pt x="323468" y="245163"/>
                  <a:pt x="346413" y="261281"/>
                  <a:pt x="346413" y="293518"/>
                </a:cubicBezTo>
                <a:cubicBezTo>
                  <a:pt x="346413" y="300860"/>
                  <a:pt x="345065" y="307457"/>
                  <a:pt x="342369" y="313307"/>
                </a:cubicBezTo>
                <a:cubicBezTo>
                  <a:pt x="339673" y="319158"/>
                  <a:pt x="335830" y="324149"/>
                  <a:pt x="330839" y="328279"/>
                </a:cubicBezTo>
                <a:cubicBezTo>
                  <a:pt x="325849" y="332409"/>
                  <a:pt x="319883" y="335563"/>
                  <a:pt x="312943" y="337743"/>
                </a:cubicBezTo>
                <a:cubicBezTo>
                  <a:pt x="306002" y="339923"/>
                  <a:pt x="298230" y="341013"/>
                  <a:pt x="289626" y="341013"/>
                </a:cubicBezTo>
                <a:cubicBezTo>
                  <a:pt x="268173" y="341013"/>
                  <a:pt x="249129" y="334474"/>
                  <a:pt x="232494" y="321395"/>
                </a:cubicBezTo>
                <a:lnTo>
                  <a:pt x="232494" y="351682"/>
                </a:lnTo>
                <a:cubicBezTo>
                  <a:pt x="246375" y="360630"/>
                  <a:pt x="265075" y="365104"/>
                  <a:pt x="288593" y="365104"/>
                </a:cubicBezTo>
                <a:cubicBezTo>
                  <a:pt x="301442" y="365104"/>
                  <a:pt x="313201" y="363326"/>
                  <a:pt x="323870" y="359770"/>
                </a:cubicBezTo>
                <a:cubicBezTo>
                  <a:pt x="334539" y="356213"/>
                  <a:pt x="343688" y="351194"/>
                  <a:pt x="351317" y="344713"/>
                </a:cubicBezTo>
                <a:cubicBezTo>
                  <a:pt x="358946" y="338231"/>
                  <a:pt x="364854" y="330430"/>
                  <a:pt x="369042" y="321309"/>
                </a:cubicBezTo>
                <a:cubicBezTo>
                  <a:pt x="373229" y="312189"/>
                  <a:pt x="375323" y="302065"/>
                  <a:pt x="375323" y="290937"/>
                </a:cubicBezTo>
                <a:cubicBezTo>
                  <a:pt x="375323" y="282677"/>
                  <a:pt x="373860" y="275134"/>
                  <a:pt x="370935" y="268308"/>
                </a:cubicBezTo>
                <a:cubicBezTo>
                  <a:pt x="368009" y="261482"/>
                  <a:pt x="363965" y="255545"/>
                  <a:pt x="358803" y="250497"/>
                </a:cubicBezTo>
                <a:cubicBezTo>
                  <a:pt x="353640" y="245450"/>
                  <a:pt x="347503" y="241348"/>
                  <a:pt x="340390" y="238193"/>
                </a:cubicBezTo>
                <a:cubicBezTo>
                  <a:pt x="333277" y="235039"/>
                  <a:pt x="325533" y="233002"/>
                  <a:pt x="317159" y="232085"/>
                </a:cubicBezTo>
                <a:lnTo>
                  <a:pt x="317159" y="231396"/>
                </a:lnTo>
                <a:cubicBezTo>
                  <a:pt x="349969" y="222104"/>
                  <a:pt x="366374" y="201224"/>
                  <a:pt x="366374" y="168758"/>
                </a:cubicBezTo>
                <a:cubicBezTo>
                  <a:pt x="366374" y="160039"/>
                  <a:pt x="364740" y="152066"/>
                  <a:pt x="361470" y="144839"/>
                </a:cubicBezTo>
                <a:cubicBezTo>
                  <a:pt x="358200" y="137611"/>
                  <a:pt x="353583" y="131416"/>
                  <a:pt x="347617" y="126254"/>
                </a:cubicBezTo>
                <a:cubicBezTo>
                  <a:pt x="341652" y="121091"/>
                  <a:pt x="334482" y="117076"/>
                  <a:pt x="326107" y="114208"/>
                </a:cubicBezTo>
                <a:cubicBezTo>
                  <a:pt x="317732" y="111340"/>
                  <a:pt x="308383" y="109906"/>
                  <a:pt x="298058" y="109906"/>
                </a:cubicBezTo>
                <a:close/>
                <a:moveTo>
                  <a:pt x="58241" y="53799"/>
                </a:moveTo>
                <a:lnTo>
                  <a:pt x="810439" y="53799"/>
                </a:lnTo>
                <a:lnTo>
                  <a:pt x="810439" y="434834"/>
                </a:lnTo>
                <a:lnTo>
                  <a:pt x="58241" y="434834"/>
                </a:lnTo>
                <a:close/>
                <a:moveTo>
                  <a:pt x="35537" y="26653"/>
                </a:moveTo>
                <a:lnTo>
                  <a:pt x="35537" y="461980"/>
                </a:lnTo>
                <a:lnTo>
                  <a:pt x="833143" y="461980"/>
                </a:lnTo>
                <a:lnTo>
                  <a:pt x="833143" y="26653"/>
                </a:lnTo>
                <a:close/>
                <a:moveTo>
                  <a:pt x="0" y="0"/>
                </a:moveTo>
                <a:lnTo>
                  <a:pt x="868680" y="0"/>
                </a:lnTo>
                <a:lnTo>
                  <a:pt x="868680" y="488633"/>
                </a:lnTo>
                <a:lnTo>
                  <a:pt x="474466" y="488633"/>
                </a:lnTo>
                <a:lnTo>
                  <a:pt x="474466" y="548594"/>
                </a:lnTo>
                <a:lnTo>
                  <a:pt x="473814" y="548594"/>
                </a:lnTo>
                <a:cubicBezTo>
                  <a:pt x="473814" y="558684"/>
                  <a:pt x="455995" y="566863"/>
                  <a:pt x="434014" y="566863"/>
                </a:cubicBezTo>
                <a:cubicBezTo>
                  <a:pt x="412033" y="566863"/>
                  <a:pt x="394214" y="558684"/>
                  <a:pt x="394214" y="548594"/>
                </a:cubicBezTo>
                <a:lnTo>
                  <a:pt x="394866" y="545623"/>
                </a:lnTo>
                <a:lnTo>
                  <a:pt x="394866" y="488633"/>
                </a:lnTo>
                <a:lnTo>
                  <a:pt x="0" y="488633"/>
                </a:lnTo>
                <a:close/>
              </a:path>
            </a:pathLst>
          </a:custGeom>
          <a:gradFill flip="none" rotWithShape="1">
            <a:gsLst>
              <a:gs pos="0">
                <a:schemeClr val="bg1">
                  <a:lumMod val="75000"/>
                  <a:lumOff val="25000"/>
                </a:schemeClr>
              </a:gs>
              <a:gs pos="100000">
                <a:schemeClr val="bg2">
                  <a:lumMod val="80000"/>
                  <a:lumOff val="20000"/>
                </a:schemeClr>
              </a:gs>
            </a:gsLst>
            <a:lin ang="13500000" scaled="1"/>
            <a:tileRect/>
          </a:gradFill>
          <a:ln>
            <a:noFill/>
          </a:ln>
          <a:effectLst>
            <a:outerShdw blurRad="63500" sx="101000" sy="101000" algn="ctr" rotWithShape="0">
              <a:prstClr val="black">
                <a:alpha val="60000"/>
              </a:prstClr>
            </a:outerShdw>
          </a:effectLst>
          <a:scene3d>
            <a:camera prst="orthographicFront"/>
            <a:lightRig rig="twoPt" dir="t">
              <a:rot lat="0" lon="0" rev="7200000"/>
            </a:lightRig>
          </a:scene3d>
          <a:sp3d>
            <a:bevelT w="31750" h="19050"/>
            <a:bevelB w="254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gradFill flip="none" rotWithShape="1">
                <a:gsLst>
                  <a:gs pos="0">
                    <a:schemeClr val="bg1">
                      <a:lumMod val="90000"/>
                      <a:lumOff val="10000"/>
                    </a:schemeClr>
                  </a:gs>
                  <a:gs pos="100000">
                    <a:schemeClr val="bg1">
                      <a:lumMod val="74000"/>
                      <a:lumOff val="26000"/>
                    </a:schemeClr>
                  </a:gs>
                </a:gsLst>
                <a:lin ang="2700000" scaled="1"/>
                <a:tileRect/>
              </a:gradFill>
              <a:effectLst/>
            </a:endParaRPr>
          </a:p>
        </p:txBody>
      </p:sp>
      <p:sp>
        <p:nvSpPr>
          <p:cNvPr id="33" name="Title 1"/>
          <p:cNvSpPr txBox="1">
            <a:spLocks/>
          </p:cNvSpPr>
          <p:nvPr/>
        </p:nvSpPr>
        <p:spPr>
          <a:xfrm>
            <a:off x="1338734" y="5717993"/>
            <a:ext cx="2153956" cy="184666"/>
          </a:xfrm>
          <a:prstGeom prst="rect">
            <a:avLst/>
          </a:prstGeom>
          <a:noFill/>
          <a:effectLst>
            <a:outerShdw blurRad="50800" dist="38100" dir="2700000" algn="tl" rotWithShape="0">
              <a:prstClr val="black">
                <a:alpha val="26000"/>
              </a:prstClr>
            </a:outerShdw>
          </a:effectLst>
          <a:sp3d extrusionH="76200">
            <a:bevelT/>
            <a:extrusionClr>
              <a:schemeClr val="tx2"/>
            </a:extrusionClr>
          </a:sp3d>
        </p:spPr>
        <p:txBody>
          <a:bodyPr vert="horz" wrap="square" lIns="0" tIns="0" rIns="0" bIns="0" rtlCol="0" anchor="b">
            <a:spAutoFit/>
          </a:bodyPr>
          <a:lstStyle>
            <a:defPPr>
              <a:defRPr lang="en-US"/>
            </a:defPPr>
            <a:lvl1pPr>
              <a:spcBef>
                <a:spcPct val="0"/>
              </a:spcBef>
              <a:buNone/>
              <a:defRPr sz="3000" b="1" i="0">
                <a:solidFill>
                  <a:schemeClr val="bg1">
                    <a:lumMod val="60000"/>
                    <a:lumOff val="40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1200" dirty="0">
                <a:solidFill>
                  <a:schemeClr val="tx1"/>
                </a:solidFill>
              </a:rPr>
              <a:t>Industry Sales Benchmark</a:t>
            </a:r>
          </a:p>
        </p:txBody>
      </p:sp>
      <p:sp>
        <p:nvSpPr>
          <p:cNvPr id="6" name="Rectangle 5"/>
          <p:cNvSpPr/>
          <p:nvPr/>
        </p:nvSpPr>
        <p:spPr>
          <a:xfrm>
            <a:off x="1052665" y="5718886"/>
            <a:ext cx="186403" cy="182880"/>
          </a:xfrm>
          <a:prstGeom prst="rect">
            <a:avLst/>
          </a:prstGeom>
          <a:solidFill>
            <a:schemeClr val="accent1"/>
          </a:solidFill>
          <a:ln>
            <a:noFill/>
          </a:ln>
          <a:effectLst>
            <a:outerShdw blurRad="63500" sx="101000" sy="101000" algn="ctr" rotWithShape="0">
              <a:prstClr val="black">
                <a:alpha val="60000"/>
              </a:prstClr>
            </a:outerShdw>
          </a:effectLst>
          <a:scene3d>
            <a:camera prst="orthographicFront"/>
            <a:lightRig rig="twoPt" dir="t">
              <a:rot lat="0" lon="0" rev="3600000"/>
            </a:lightRig>
          </a:scene3d>
          <a:sp3d>
            <a:bevelT w="44450" h="19050"/>
            <a:bevelB w="254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gradFill flip="none" rotWithShape="1">
                <a:gsLst>
                  <a:gs pos="0">
                    <a:schemeClr val="bg1">
                      <a:lumMod val="90000"/>
                      <a:lumOff val="10000"/>
                    </a:schemeClr>
                  </a:gs>
                  <a:gs pos="100000">
                    <a:schemeClr val="bg1">
                      <a:lumMod val="74000"/>
                      <a:lumOff val="26000"/>
                    </a:schemeClr>
                  </a:gs>
                </a:gsLst>
                <a:lin ang="2700000" scaled="1"/>
                <a:tileRect/>
              </a:gradFill>
              <a:effectLst/>
            </a:endParaRPr>
          </a:p>
        </p:txBody>
      </p:sp>
      <p:sp>
        <p:nvSpPr>
          <p:cNvPr id="37" name="Title 1"/>
          <p:cNvSpPr txBox="1">
            <a:spLocks/>
          </p:cNvSpPr>
          <p:nvPr/>
        </p:nvSpPr>
        <p:spPr>
          <a:xfrm>
            <a:off x="4116974" y="5717993"/>
            <a:ext cx="1521149" cy="184666"/>
          </a:xfrm>
          <a:prstGeom prst="rect">
            <a:avLst/>
          </a:prstGeom>
          <a:noFill/>
          <a:effectLst>
            <a:outerShdw blurRad="50800" dist="38100" dir="2700000" algn="tl" rotWithShape="0">
              <a:prstClr val="black">
                <a:alpha val="26000"/>
              </a:prstClr>
            </a:outerShdw>
          </a:effectLst>
          <a:sp3d extrusionH="76200">
            <a:bevelT/>
            <a:extrusionClr>
              <a:schemeClr val="tx2"/>
            </a:extrusionClr>
          </a:sp3d>
        </p:spPr>
        <p:txBody>
          <a:bodyPr vert="horz" wrap="square" lIns="0" tIns="0" rIns="0" bIns="0" rtlCol="0" anchor="b">
            <a:spAutoFit/>
          </a:bodyPr>
          <a:lstStyle>
            <a:defPPr>
              <a:defRPr lang="en-US"/>
            </a:defPPr>
            <a:lvl1pPr>
              <a:spcBef>
                <a:spcPct val="0"/>
              </a:spcBef>
              <a:buNone/>
              <a:defRPr sz="3000" b="1" i="0">
                <a:solidFill>
                  <a:schemeClr val="bg1">
                    <a:lumMod val="60000"/>
                    <a:lumOff val="40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1200" dirty="0" smtClean="0">
                <a:solidFill>
                  <a:schemeClr val="tx1"/>
                </a:solidFill>
              </a:rPr>
              <a:t>Contoso </a:t>
            </a:r>
            <a:r>
              <a:rPr lang="en-US" sz="1200" dirty="0">
                <a:solidFill>
                  <a:schemeClr val="tx1"/>
                </a:solidFill>
              </a:rPr>
              <a:t>Products</a:t>
            </a:r>
          </a:p>
        </p:txBody>
      </p:sp>
      <p:sp>
        <p:nvSpPr>
          <p:cNvPr id="38" name="Rectangle 37"/>
          <p:cNvSpPr/>
          <p:nvPr/>
        </p:nvSpPr>
        <p:spPr>
          <a:xfrm>
            <a:off x="3830904" y="5718886"/>
            <a:ext cx="186403" cy="182880"/>
          </a:xfrm>
          <a:prstGeom prst="rect">
            <a:avLst/>
          </a:prstGeom>
          <a:solidFill>
            <a:schemeClr val="accent3"/>
          </a:solidFill>
          <a:ln>
            <a:noFill/>
          </a:ln>
          <a:effectLst>
            <a:outerShdw blurRad="63500" sx="101000" sy="101000" algn="ctr" rotWithShape="0">
              <a:prstClr val="black">
                <a:alpha val="60000"/>
              </a:prstClr>
            </a:outerShdw>
          </a:effectLst>
          <a:scene3d>
            <a:camera prst="orthographicFront"/>
            <a:lightRig rig="twoPt" dir="t">
              <a:rot lat="0" lon="0" rev="3600000"/>
            </a:lightRig>
          </a:scene3d>
          <a:sp3d>
            <a:bevelT w="44450" h="19050"/>
            <a:bevelB w="254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gradFill flip="none" rotWithShape="1">
                <a:gsLst>
                  <a:gs pos="0">
                    <a:schemeClr val="bg1">
                      <a:lumMod val="90000"/>
                      <a:lumOff val="10000"/>
                    </a:schemeClr>
                  </a:gs>
                  <a:gs pos="100000">
                    <a:schemeClr val="bg1">
                      <a:lumMod val="74000"/>
                      <a:lumOff val="26000"/>
                    </a:schemeClr>
                  </a:gs>
                </a:gsLst>
                <a:lin ang="2700000" scaled="1"/>
                <a:tileRect/>
              </a:gradFill>
              <a:effectLst/>
            </a:endParaRPr>
          </a:p>
        </p:txBody>
      </p:sp>
      <p:cxnSp>
        <p:nvCxnSpPr>
          <p:cNvPr id="60" name="Straight Connector 59"/>
          <p:cNvCxnSpPr/>
          <p:nvPr/>
        </p:nvCxnSpPr>
        <p:spPr>
          <a:xfrm>
            <a:off x="7276994" y="1980495"/>
            <a:ext cx="4915006" cy="0"/>
          </a:xfrm>
          <a:prstGeom prst="line">
            <a:avLst/>
          </a:prstGeom>
          <a:ln w="79375">
            <a:solidFill>
              <a:schemeClr val="bg2"/>
            </a:solidFill>
          </a:ln>
          <a:effectLst>
            <a:outerShdw blurRad="50800" dist="25400" dir="5400000" algn="t" rotWithShape="0">
              <a:prstClr val="black"/>
            </a:outerShdw>
          </a:effectLst>
          <a:scene3d>
            <a:camera prst="orthographicFront"/>
            <a:lightRig rig="twoPt" dir="t"/>
          </a:scene3d>
          <a:sp3d>
            <a:bevelT w="44450" h="19050"/>
            <a:bevelB h="0"/>
          </a:sp3d>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9649129" y="3997538"/>
            <a:ext cx="1660548" cy="246221"/>
          </a:xfrm>
          <a:prstGeom prst="rect">
            <a:avLst/>
          </a:prstGeom>
          <a:noFill/>
          <a:effectLst/>
          <a:scene3d>
            <a:camera prst="orthographicFront"/>
            <a:lightRig rig="twoPt" dir="t"/>
          </a:scene3d>
          <a:sp3d extrusionH="76200">
            <a:extrusionClr>
              <a:schemeClr val="tx2"/>
            </a:extrusionClr>
          </a:sp3d>
        </p:spPr>
        <p:txBody>
          <a:bodyPr vert="horz" wrap="square" lIns="91440" tIns="45720" rIns="91440" bIns="45720" rtlCol="0" anchor="b">
            <a:spAutoFit/>
            <a:sp3d/>
          </a:bodyPr>
          <a:lstStyle>
            <a:defPPr>
              <a:defRPr lang="en-US"/>
            </a:defPPr>
            <a:lvl1pPr>
              <a:spcBef>
                <a:spcPct val="0"/>
              </a:spcBef>
              <a:buNone/>
              <a:defRPr sz="3000" b="1" i="0">
                <a:effectLst>
                  <a:outerShdw blurRad="50800" dist="25400" dir="2700000" algn="tl" rotWithShape="0">
                    <a:prstClr val="black">
                      <a:alpha val="75000"/>
                    </a:prst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1000" b="0" dirty="0" smtClean="0">
                <a:solidFill>
                  <a:schemeClr val="tx2"/>
                </a:solidFill>
                <a:effectLst/>
              </a:rPr>
              <a:t>(</a:t>
            </a:r>
            <a:r>
              <a:rPr lang="en-US" sz="1000" b="0" dirty="0">
                <a:solidFill>
                  <a:schemeClr val="tx2"/>
                </a:solidFill>
                <a:effectLst/>
              </a:rPr>
              <a:t>from highest to lowest)</a:t>
            </a:r>
          </a:p>
        </p:txBody>
      </p:sp>
      <p:cxnSp>
        <p:nvCxnSpPr>
          <p:cNvPr id="62" name="Straight Connector 61"/>
          <p:cNvCxnSpPr/>
          <p:nvPr/>
        </p:nvCxnSpPr>
        <p:spPr>
          <a:xfrm>
            <a:off x="0" y="2535115"/>
            <a:ext cx="6141004" cy="0"/>
          </a:xfrm>
          <a:prstGeom prst="line">
            <a:avLst/>
          </a:prstGeom>
          <a:ln w="79375">
            <a:gradFill flip="none" rotWithShape="1">
              <a:gsLst>
                <a:gs pos="0">
                  <a:schemeClr val="bg2"/>
                </a:gs>
                <a:gs pos="50000">
                  <a:schemeClr val="bg2"/>
                </a:gs>
                <a:gs pos="100000">
                  <a:schemeClr val="bg2"/>
                </a:gs>
              </a:gsLst>
              <a:path path="rect">
                <a:fillToRect l="100000" t="100000"/>
              </a:path>
              <a:tileRect r="-100000" b="-100000"/>
            </a:gradFill>
          </a:ln>
          <a:effectLst>
            <a:outerShdw blurRad="50800" dist="25400" dir="5400000" algn="t" rotWithShape="0">
              <a:prstClr val="black"/>
            </a:outerShdw>
          </a:effectLst>
          <a:scene3d>
            <a:camera prst="orthographicFront"/>
            <a:lightRig rig="twoPt" dir="t"/>
          </a:scene3d>
          <a:sp3d>
            <a:bevelT w="44450" h="19050"/>
            <a:bevelB h="0"/>
          </a:sp3d>
        </p:spPr>
        <p:style>
          <a:lnRef idx="1">
            <a:schemeClr val="accent1"/>
          </a:lnRef>
          <a:fillRef idx="0">
            <a:schemeClr val="accent1"/>
          </a:fillRef>
          <a:effectRef idx="0">
            <a:schemeClr val="accent1"/>
          </a:effectRef>
          <a:fontRef idx="minor">
            <a:schemeClr val="tx1"/>
          </a:fontRef>
        </p:style>
      </p:cxnSp>
      <p:sp>
        <p:nvSpPr>
          <p:cNvPr id="63" name="Freeform 90"/>
          <p:cNvSpPr>
            <a:spLocks noEditPoints="1"/>
          </p:cNvSpPr>
          <p:nvPr/>
        </p:nvSpPr>
        <p:spPr bwMode="black">
          <a:xfrm>
            <a:off x="1935102" y="1812615"/>
            <a:ext cx="539268" cy="591646"/>
          </a:xfrm>
          <a:custGeom>
            <a:avLst/>
            <a:gdLst>
              <a:gd name="T0" fmla="*/ 278 w 278"/>
              <a:gd name="T1" fmla="*/ 57 h 305"/>
              <a:gd name="T2" fmla="*/ 277 w 278"/>
              <a:gd name="T3" fmla="*/ 54 h 305"/>
              <a:gd name="T4" fmla="*/ 276 w 278"/>
              <a:gd name="T5" fmla="*/ 52 h 305"/>
              <a:gd name="T6" fmla="*/ 274 w 278"/>
              <a:gd name="T7" fmla="*/ 49 h 305"/>
              <a:gd name="T8" fmla="*/ 272 w 278"/>
              <a:gd name="T9" fmla="*/ 47 h 305"/>
              <a:gd name="T10" fmla="*/ 270 w 278"/>
              <a:gd name="T11" fmla="*/ 46 h 305"/>
              <a:gd name="T12" fmla="*/ 267 w 278"/>
              <a:gd name="T13" fmla="*/ 45 h 305"/>
              <a:gd name="T14" fmla="*/ 265 w 278"/>
              <a:gd name="T15" fmla="*/ 44 h 305"/>
              <a:gd name="T16" fmla="*/ 263 w 278"/>
              <a:gd name="T17" fmla="*/ 44 h 305"/>
              <a:gd name="T18" fmla="*/ 32 w 278"/>
              <a:gd name="T19" fmla="*/ 13 h 305"/>
              <a:gd name="T20" fmla="*/ 2 w 278"/>
              <a:gd name="T21" fmla="*/ 21 h 305"/>
              <a:gd name="T22" fmla="*/ 63 w 278"/>
              <a:gd name="T23" fmla="*/ 256 h 305"/>
              <a:gd name="T24" fmla="*/ 65 w 278"/>
              <a:gd name="T25" fmla="*/ 259 h 305"/>
              <a:gd name="T26" fmla="*/ 66 w 278"/>
              <a:gd name="T27" fmla="*/ 261 h 305"/>
              <a:gd name="T28" fmla="*/ 68 w 278"/>
              <a:gd name="T29" fmla="*/ 263 h 305"/>
              <a:gd name="T30" fmla="*/ 71 w 278"/>
              <a:gd name="T31" fmla="*/ 265 h 305"/>
              <a:gd name="T32" fmla="*/ 72 w 278"/>
              <a:gd name="T33" fmla="*/ 265 h 305"/>
              <a:gd name="T34" fmla="*/ 119 w 278"/>
              <a:gd name="T35" fmla="*/ 266 h 305"/>
              <a:gd name="T36" fmla="*/ 211 w 278"/>
              <a:gd name="T37" fmla="*/ 254 h 305"/>
              <a:gd name="T38" fmla="*/ 248 w 278"/>
              <a:gd name="T39" fmla="*/ 251 h 305"/>
              <a:gd name="T40" fmla="*/ 89 w 278"/>
              <a:gd name="T41" fmla="*/ 236 h 305"/>
              <a:gd name="T42" fmla="*/ 248 w 278"/>
              <a:gd name="T43" fmla="*/ 179 h 305"/>
              <a:gd name="T44" fmla="*/ 251 w 278"/>
              <a:gd name="T45" fmla="*/ 179 h 305"/>
              <a:gd name="T46" fmla="*/ 254 w 278"/>
              <a:gd name="T47" fmla="*/ 178 h 305"/>
              <a:gd name="T48" fmla="*/ 256 w 278"/>
              <a:gd name="T49" fmla="*/ 177 h 305"/>
              <a:gd name="T50" fmla="*/ 258 w 278"/>
              <a:gd name="T51" fmla="*/ 175 h 305"/>
              <a:gd name="T52" fmla="*/ 260 w 278"/>
              <a:gd name="T53" fmla="*/ 173 h 305"/>
              <a:gd name="T54" fmla="*/ 261 w 278"/>
              <a:gd name="T55" fmla="*/ 170 h 305"/>
              <a:gd name="T56" fmla="*/ 262 w 278"/>
              <a:gd name="T57" fmla="*/ 168 h 305"/>
              <a:gd name="T58" fmla="*/ 263 w 278"/>
              <a:gd name="T59" fmla="*/ 166 h 305"/>
              <a:gd name="T60" fmla="*/ 278 w 278"/>
              <a:gd name="T61" fmla="*/ 60 h 305"/>
              <a:gd name="T62" fmla="*/ 278 w 278"/>
              <a:gd name="T63" fmla="*/ 59 h 305"/>
              <a:gd name="T64" fmla="*/ 66 w 278"/>
              <a:gd name="T65" fmla="*/ 149 h 305"/>
              <a:gd name="T66" fmla="*/ 238 w 278"/>
              <a:gd name="T67" fmla="*/ 126 h 305"/>
              <a:gd name="T68" fmla="*/ 242 w 278"/>
              <a:gd name="T69" fmla="*/ 96 h 305"/>
              <a:gd name="T70" fmla="*/ 47 w 278"/>
              <a:gd name="T71" fmla="*/ 74 h 305"/>
              <a:gd name="T72" fmla="*/ 242 w 278"/>
              <a:gd name="T73" fmla="*/ 96 h 305"/>
              <a:gd name="T74" fmla="*/ 95 w 278"/>
              <a:gd name="T75" fmla="*/ 305 h 305"/>
              <a:gd name="T76" fmla="*/ 95 w 278"/>
              <a:gd name="T77" fmla="*/ 263 h 305"/>
              <a:gd name="T78" fmla="*/ 232 w 278"/>
              <a:gd name="T79" fmla="*/ 284 h 305"/>
              <a:gd name="T80" fmla="*/ 190 w 278"/>
              <a:gd name="T81" fmla="*/ 284 h 305"/>
              <a:gd name="T82" fmla="*/ 232 w 278"/>
              <a:gd name="T83" fmla="*/ 28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8" h="305">
                <a:moveTo>
                  <a:pt x="278" y="59"/>
                </a:moveTo>
                <a:cubicBezTo>
                  <a:pt x="278" y="58"/>
                  <a:pt x="278" y="57"/>
                  <a:pt x="278" y="57"/>
                </a:cubicBezTo>
                <a:cubicBezTo>
                  <a:pt x="278" y="56"/>
                  <a:pt x="278" y="56"/>
                  <a:pt x="278" y="56"/>
                </a:cubicBezTo>
                <a:cubicBezTo>
                  <a:pt x="277" y="55"/>
                  <a:pt x="277" y="55"/>
                  <a:pt x="277" y="54"/>
                </a:cubicBezTo>
                <a:cubicBezTo>
                  <a:pt x="277" y="54"/>
                  <a:pt x="277" y="53"/>
                  <a:pt x="277" y="53"/>
                </a:cubicBezTo>
                <a:cubicBezTo>
                  <a:pt x="276" y="52"/>
                  <a:pt x="276" y="52"/>
                  <a:pt x="276" y="52"/>
                </a:cubicBezTo>
                <a:cubicBezTo>
                  <a:pt x="276" y="51"/>
                  <a:pt x="275" y="51"/>
                  <a:pt x="275" y="50"/>
                </a:cubicBezTo>
                <a:cubicBezTo>
                  <a:pt x="275" y="50"/>
                  <a:pt x="275" y="50"/>
                  <a:pt x="274" y="49"/>
                </a:cubicBezTo>
                <a:cubicBezTo>
                  <a:pt x="274" y="49"/>
                  <a:pt x="274" y="48"/>
                  <a:pt x="273" y="48"/>
                </a:cubicBezTo>
                <a:cubicBezTo>
                  <a:pt x="273" y="48"/>
                  <a:pt x="273" y="48"/>
                  <a:pt x="272" y="47"/>
                </a:cubicBezTo>
                <a:cubicBezTo>
                  <a:pt x="272" y="47"/>
                  <a:pt x="271" y="47"/>
                  <a:pt x="271" y="46"/>
                </a:cubicBezTo>
                <a:cubicBezTo>
                  <a:pt x="271" y="46"/>
                  <a:pt x="270" y="46"/>
                  <a:pt x="270" y="46"/>
                </a:cubicBezTo>
                <a:cubicBezTo>
                  <a:pt x="269" y="45"/>
                  <a:pt x="269" y="45"/>
                  <a:pt x="268" y="45"/>
                </a:cubicBezTo>
                <a:cubicBezTo>
                  <a:pt x="268" y="45"/>
                  <a:pt x="268" y="45"/>
                  <a:pt x="267" y="45"/>
                </a:cubicBezTo>
                <a:cubicBezTo>
                  <a:pt x="267" y="44"/>
                  <a:pt x="266" y="44"/>
                  <a:pt x="266" y="44"/>
                </a:cubicBezTo>
                <a:cubicBezTo>
                  <a:pt x="265" y="44"/>
                  <a:pt x="265" y="44"/>
                  <a:pt x="265" y="44"/>
                </a:cubicBezTo>
                <a:cubicBezTo>
                  <a:pt x="265" y="44"/>
                  <a:pt x="264" y="44"/>
                  <a:pt x="264" y="44"/>
                </a:cubicBezTo>
                <a:cubicBezTo>
                  <a:pt x="264" y="44"/>
                  <a:pt x="263" y="44"/>
                  <a:pt x="263" y="44"/>
                </a:cubicBezTo>
                <a:cubicBezTo>
                  <a:pt x="39" y="44"/>
                  <a:pt x="39" y="44"/>
                  <a:pt x="39" y="44"/>
                </a:cubicBezTo>
                <a:cubicBezTo>
                  <a:pt x="32" y="13"/>
                  <a:pt x="32" y="13"/>
                  <a:pt x="32" y="13"/>
                </a:cubicBezTo>
                <a:cubicBezTo>
                  <a:pt x="29" y="5"/>
                  <a:pt x="21" y="0"/>
                  <a:pt x="13" y="2"/>
                </a:cubicBezTo>
                <a:cubicBezTo>
                  <a:pt x="5" y="5"/>
                  <a:pt x="0" y="13"/>
                  <a:pt x="2" y="21"/>
                </a:cubicBezTo>
                <a:cubicBezTo>
                  <a:pt x="62" y="255"/>
                  <a:pt x="62" y="255"/>
                  <a:pt x="62" y="255"/>
                </a:cubicBezTo>
                <a:cubicBezTo>
                  <a:pt x="63" y="255"/>
                  <a:pt x="63" y="256"/>
                  <a:pt x="63" y="256"/>
                </a:cubicBezTo>
                <a:cubicBezTo>
                  <a:pt x="63" y="256"/>
                  <a:pt x="63" y="257"/>
                  <a:pt x="63" y="257"/>
                </a:cubicBezTo>
                <a:cubicBezTo>
                  <a:pt x="64" y="258"/>
                  <a:pt x="64" y="259"/>
                  <a:pt x="65" y="259"/>
                </a:cubicBezTo>
                <a:cubicBezTo>
                  <a:pt x="65" y="259"/>
                  <a:pt x="65" y="259"/>
                  <a:pt x="65" y="259"/>
                </a:cubicBezTo>
                <a:cubicBezTo>
                  <a:pt x="65" y="260"/>
                  <a:pt x="66" y="261"/>
                  <a:pt x="66" y="261"/>
                </a:cubicBezTo>
                <a:cubicBezTo>
                  <a:pt x="66" y="262"/>
                  <a:pt x="67" y="262"/>
                  <a:pt x="67" y="262"/>
                </a:cubicBezTo>
                <a:cubicBezTo>
                  <a:pt x="67" y="262"/>
                  <a:pt x="68" y="263"/>
                  <a:pt x="68" y="263"/>
                </a:cubicBezTo>
                <a:cubicBezTo>
                  <a:pt x="69" y="263"/>
                  <a:pt x="69" y="264"/>
                  <a:pt x="69" y="264"/>
                </a:cubicBezTo>
                <a:cubicBezTo>
                  <a:pt x="70" y="264"/>
                  <a:pt x="70" y="264"/>
                  <a:pt x="71" y="265"/>
                </a:cubicBezTo>
                <a:cubicBezTo>
                  <a:pt x="71" y="265"/>
                  <a:pt x="71" y="265"/>
                  <a:pt x="72" y="265"/>
                </a:cubicBezTo>
                <a:cubicBezTo>
                  <a:pt x="72" y="265"/>
                  <a:pt x="72" y="265"/>
                  <a:pt x="72" y="265"/>
                </a:cubicBezTo>
                <a:cubicBezTo>
                  <a:pt x="77" y="258"/>
                  <a:pt x="86" y="254"/>
                  <a:pt x="95" y="254"/>
                </a:cubicBezTo>
                <a:cubicBezTo>
                  <a:pt x="105" y="254"/>
                  <a:pt x="113" y="259"/>
                  <a:pt x="119" y="266"/>
                </a:cubicBezTo>
                <a:cubicBezTo>
                  <a:pt x="187" y="266"/>
                  <a:pt x="187" y="266"/>
                  <a:pt x="187" y="266"/>
                </a:cubicBezTo>
                <a:cubicBezTo>
                  <a:pt x="193" y="259"/>
                  <a:pt x="201" y="254"/>
                  <a:pt x="211" y="254"/>
                </a:cubicBezTo>
                <a:cubicBezTo>
                  <a:pt x="221" y="254"/>
                  <a:pt x="229" y="259"/>
                  <a:pt x="235" y="266"/>
                </a:cubicBezTo>
                <a:cubicBezTo>
                  <a:pt x="242" y="265"/>
                  <a:pt x="248" y="259"/>
                  <a:pt x="248" y="251"/>
                </a:cubicBezTo>
                <a:cubicBezTo>
                  <a:pt x="248" y="243"/>
                  <a:pt x="241" y="236"/>
                  <a:pt x="233" y="236"/>
                </a:cubicBezTo>
                <a:cubicBezTo>
                  <a:pt x="89" y="236"/>
                  <a:pt x="89" y="236"/>
                  <a:pt x="89" y="236"/>
                </a:cubicBezTo>
                <a:cubicBezTo>
                  <a:pt x="74" y="179"/>
                  <a:pt x="74" y="179"/>
                  <a:pt x="74" y="179"/>
                </a:cubicBezTo>
                <a:cubicBezTo>
                  <a:pt x="248" y="179"/>
                  <a:pt x="248" y="179"/>
                  <a:pt x="248" y="179"/>
                </a:cubicBezTo>
                <a:cubicBezTo>
                  <a:pt x="248" y="179"/>
                  <a:pt x="248" y="179"/>
                  <a:pt x="248" y="179"/>
                </a:cubicBezTo>
                <a:cubicBezTo>
                  <a:pt x="249" y="179"/>
                  <a:pt x="250" y="179"/>
                  <a:pt x="251" y="179"/>
                </a:cubicBezTo>
                <a:cubicBezTo>
                  <a:pt x="251" y="179"/>
                  <a:pt x="251" y="179"/>
                  <a:pt x="252" y="178"/>
                </a:cubicBezTo>
                <a:cubicBezTo>
                  <a:pt x="252" y="178"/>
                  <a:pt x="253" y="178"/>
                  <a:pt x="254" y="178"/>
                </a:cubicBezTo>
                <a:cubicBezTo>
                  <a:pt x="254" y="178"/>
                  <a:pt x="254" y="178"/>
                  <a:pt x="255" y="177"/>
                </a:cubicBezTo>
                <a:cubicBezTo>
                  <a:pt x="255" y="177"/>
                  <a:pt x="256" y="177"/>
                  <a:pt x="256" y="177"/>
                </a:cubicBezTo>
                <a:cubicBezTo>
                  <a:pt x="256" y="176"/>
                  <a:pt x="257" y="176"/>
                  <a:pt x="257" y="176"/>
                </a:cubicBezTo>
                <a:cubicBezTo>
                  <a:pt x="257" y="176"/>
                  <a:pt x="258" y="175"/>
                  <a:pt x="258" y="175"/>
                </a:cubicBezTo>
                <a:cubicBezTo>
                  <a:pt x="259" y="175"/>
                  <a:pt x="259" y="174"/>
                  <a:pt x="259" y="174"/>
                </a:cubicBezTo>
                <a:cubicBezTo>
                  <a:pt x="259" y="174"/>
                  <a:pt x="260" y="173"/>
                  <a:pt x="260" y="173"/>
                </a:cubicBezTo>
                <a:cubicBezTo>
                  <a:pt x="260" y="173"/>
                  <a:pt x="261" y="172"/>
                  <a:pt x="261" y="172"/>
                </a:cubicBezTo>
                <a:cubicBezTo>
                  <a:pt x="261" y="171"/>
                  <a:pt x="261" y="171"/>
                  <a:pt x="261" y="170"/>
                </a:cubicBezTo>
                <a:cubicBezTo>
                  <a:pt x="262" y="170"/>
                  <a:pt x="262" y="170"/>
                  <a:pt x="262" y="169"/>
                </a:cubicBezTo>
                <a:cubicBezTo>
                  <a:pt x="262" y="169"/>
                  <a:pt x="262" y="168"/>
                  <a:pt x="262" y="168"/>
                </a:cubicBezTo>
                <a:cubicBezTo>
                  <a:pt x="263" y="167"/>
                  <a:pt x="263" y="167"/>
                  <a:pt x="263" y="167"/>
                </a:cubicBezTo>
                <a:cubicBezTo>
                  <a:pt x="263" y="166"/>
                  <a:pt x="263" y="166"/>
                  <a:pt x="263" y="166"/>
                </a:cubicBezTo>
                <a:cubicBezTo>
                  <a:pt x="278" y="61"/>
                  <a:pt x="278" y="61"/>
                  <a:pt x="278" y="61"/>
                </a:cubicBezTo>
                <a:cubicBezTo>
                  <a:pt x="278" y="61"/>
                  <a:pt x="278" y="60"/>
                  <a:pt x="278" y="60"/>
                </a:cubicBezTo>
                <a:cubicBezTo>
                  <a:pt x="278" y="60"/>
                  <a:pt x="278" y="59"/>
                  <a:pt x="278" y="59"/>
                </a:cubicBezTo>
                <a:cubicBezTo>
                  <a:pt x="278" y="59"/>
                  <a:pt x="278" y="59"/>
                  <a:pt x="278" y="59"/>
                </a:cubicBezTo>
                <a:close/>
                <a:moveTo>
                  <a:pt x="235" y="149"/>
                </a:moveTo>
                <a:cubicBezTo>
                  <a:pt x="66" y="149"/>
                  <a:pt x="66" y="149"/>
                  <a:pt x="66" y="149"/>
                </a:cubicBezTo>
                <a:cubicBezTo>
                  <a:pt x="61" y="126"/>
                  <a:pt x="61" y="126"/>
                  <a:pt x="61" y="126"/>
                </a:cubicBezTo>
                <a:cubicBezTo>
                  <a:pt x="238" y="126"/>
                  <a:pt x="238" y="126"/>
                  <a:pt x="238" y="126"/>
                </a:cubicBezTo>
                <a:lnTo>
                  <a:pt x="235" y="149"/>
                </a:lnTo>
                <a:close/>
                <a:moveTo>
                  <a:pt x="242" y="96"/>
                </a:moveTo>
                <a:cubicBezTo>
                  <a:pt x="53" y="96"/>
                  <a:pt x="53" y="96"/>
                  <a:pt x="53" y="96"/>
                </a:cubicBezTo>
                <a:cubicBezTo>
                  <a:pt x="47" y="74"/>
                  <a:pt x="47" y="74"/>
                  <a:pt x="47" y="74"/>
                </a:cubicBezTo>
                <a:cubicBezTo>
                  <a:pt x="246" y="74"/>
                  <a:pt x="246" y="74"/>
                  <a:pt x="246" y="74"/>
                </a:cubicBezTo>
                <a:lnTo>
                  <a:pt x="242" y="96"/>
                </a:lnTo>
                <a:close/>
                <a:moveTo>
                  <a:pt x="116" y="284"/>
                </a:moveTo>
                <a:cubicBezTo>
                  <a:pt x="116" y="296"/>
                  <a:pt x="107" y="305"/>
                  <a:pt x="95" y="305"/>
                </a:cubicBezTo>
                <a:cubicBezTo>
                  <a:pt x="83" y="305"/>
                  <a:pt x="74" y="296"/>
                  <a:pt x="74" y="284"/>
                </a:cubicBezTo>
                <a:cubicBezTo>
                  <a:pt x="74" y="272"/>
                  <a:pt x="83" y="263"/>
                  <a:pt x="95" y="263"/>
                </a:cubicBezTo>
                <a:cubicBezTo>
                  <a:pt x="107" y="263"/>
                  <a:pt x="116" y="272"/>
                  <a:pt x="116" y="284"/>
                </a:cubicBezTo>
                <a:close/>
                <a:moveTo>
                  <a:pt x="232" y="284"/>
                </a:moveTo>
                <a:cubicBezTo>
                  <a:pt x="232" y="296"/>
                  <a:pt x="223" y="305"/>
                  <a:pt x="211" y="305"/>
                </a:cubicBezTo>
                <a:cubicBezTo>
                  <a:pt x="200" y="305"/>
                  <a:pt x="190" y="296"/>
                  <a:pt x="190" y="284"/>
                </a:cubicBezTo>
                <a:cubicBezTo>
                  <a:pt x="190" y="272"/>
                  <a:pt x="200" y="263"/>
                  <a:pt x="211" y="263"/>
                </a:cubicBezTo>
                <a:cubicBezTo>
                  <a:pt x="223" y="263"/>
                  <a:pt x="232" y="272"/>
                  <a:pt x="232" y="284"/>
                </a:cubicBezTo>
                <a:close/>
              </a:path>
            </a:pathLst>
          </a:custGeom>
          <a:gradFill flip="none" rotWithShape="1">
            <a:gsLst>
              <a:gs pos="0">
                <a:schemeClr val="bg1">
                  <a:lumMod val="75000"/>
                  <a:lumOff val="25000"/>
                </a:schemeClr>
              </a:gs>
              <a:gs pos="100000">
                <a:schemeClr val="bg2">
                  <a:lumMod val="70000"/>
                  <a:lumOff val="30000"/>
                </a:schemeClr>
              </a:gs>
            </a:gsLst>
            <a:lin ang="13500000" scaled="1"/>
            <a:tileRect/>
          </a:gradFill>
          <a:ln>
            <a:noFill/>
          </a:ln>
          <a:effectLst>
            <a:outerShdw blurRad="63500" sx="101000" sy="101000" algn="ctr" rotWithShape="0">
              <a:prstClr val="black">
                <a:alpha val="60000"/>
              </a:prstClr>
            </a:outerShdw>
          </a:effectLst>
          <a:scene3d>
            <a:camera prst="orthographicFront"/>
            <a:lightRig rig="twoPt" dir="t">
              <a:rot lat="0" lon="0" rev="7200000"/>
            </a:lightRig>
          </a:scene3d>
          <a:sp3d>
            <a:bevelT w="44450" h="19050"/>
            <a:bevelB w="25400" h="50800"/>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gradFill flip="none" rotWithShape="1">
                <a:gsLst>
                  <a:gs pos="0">
                    <a:schemeClr val="bg1">
                      <a:lumMod val="90000"/>
                      <a:lumOff val="10000"/>
                    </a:schemeClr>
                  </a:gs>
                  <a:gs pos="100000">
                    <a:schemeClr val="bg1">
                      <a:lumMod val="74000"/>
                      <a:lumOff val="26000"/>
                    </a:schemeClr>
                  </a:gs>
                </a:gsLst>
                <a:lin ang="2700000" scaled="1"/>
                <a:tileRect/>
              </a:gradFill>
              <a:effectLst/>
            </a:endParaRPr>
          </a:p>
        </p:txBody>
      </p:sp>
      <p:sp>
        <p:nvSpPr>
          <p:cNvPr id="64" name="Freeform 111"/>
          <p:cNvSpPr>
            <a:spLocks noEditPoints="1"/>
          </p:cNvSpPr>
          <p:nvPr/>
        </p:nvSpPr>
        <p:spPr bwMode="black">
          <a:xfrm>
            <a:off x="11535755" y="1256659"/>
            <a:ext cx="405923" cy="561679"/>
          </a:xfrm>
          <a:custGeom>
            <a:avLst/>
            <a:gdLst>
              <a:gd name="T0" fmla="*/ 42 w 52"/>
              <a:gd name="T1" fmla="*/ 37 h 72"/>
              <a:gd name="T2" fmla="*/ 35 w 52"/>
              <a:gd name="T3" fmla="*/ 32 h 72"/>
              <a:gd name="T4" fmla="*/ 40 w 52"/>
              <a:gd name="T5" fmla="*/ 27 h 72"/>
              <a:gd name="T6" fmla="*/ 47 w 52"/>
              <a:gd name="T7" fmla="*/ 32 h 72"/>
              <a:gd name="T8" fmla="*/ 42 w 52"/>
              <a:gd name="T9" fmla="*/ 52 h 72"/>
              <a:gd name="T10" fmla="*/ 35 w 52"/>
              <a:gd name="T11" fmla="*/ 47 h 72"/>
              <a:gd name="T12" fmla="*/ 40 w 52"/>
              <a:gd name="T13" fmla="*/ 42 h 72"/>
              <a:gd name="T14" fmla="*/ 47 w 52"/>
              <a:gd name="T15" fmla="*/ 46 h 72"/>
              <a:gd name="T16" fmla="*/ 47 w 52"/>
              <a:gd name="T17" fmla="*/ 61 h 72"/>
              <a:gd name="T18" fmla="*/ 40 w 52"/>
              <a:gd name="T19" fmla="*/ 66 h 72"/>
              <a:gd name="T20" fmla="*/ 35 w 52"/>
              <a:gd name="T21" fmla="*/ 61 h 72"/>
              <a:gd name="T22" fmla="*/ 42 w 52"/>
              <a:gd name="T23" fmla="*/ 56 h 72"/>
              <a:gd name="T24" fmla="*/ 32 w 52"/>
              <a:gd name="T25" fmla="*/ 32 h 72"/>
              <a:gd name="T26" fmla="*/ 25 w 52"/>
              <a:gd name="T27" fmla="*/ 37 h 72"/>
              <a:gd name="T28" fmla="*/ 20 w 52"/>
              <a:gd name="T29" fmla="*/ 32 h 72"/>
              <a:gd name="T30" fmla="*/ 27 w 52"/>
              <a:gd name="T31" fmla="*/ 27 h 72"/>
              <a:gd name="T32" fmla="*/ 32 w 52"/>
              <a:gd name="T33" fmla="*/ 47 h 72"/>
              <a:gd name="T34" fmla="*/ 25 w 52"/>
              <a:gd name="T35" fmla="*/ 52 h 72"/>
              <a:gd name="T36" fmla="*/ 20 w 52"/>
              <a:gd name="T37" fmla="*/ 46 h 72"/>
              <a:gd name="T38" fmla="*/ 27 w 52"/>
              <a:gd name="T39" fmla="*/ 42 h 72"/>
              <a:gd name="T40" fmla="*/ 32 w 52"/>
              <a:gd name="T41" fmla="*/ 47 h 72"/>
              <a:gd name="T42" fmla="*/ 27 w 52"/>
              <a:gd name="T43" fmla="*/ 66 h 72"/>
              <a:gd name="T44" fmla="*/ 20 w 52"/>
              <a:gd name="T45" fmla="*/ 61 h 72"/>
              <a:gd name="T46" fmla="*/ 25 w 52"/>
              <a:gd name="T47" fmla="*/ 56 h 72"/>
              <a:gd name="T48" fmla="*/ 32 w 52"/>
              <a:gd name="T49" fmla="*/ 61 h 72"/>
              <a:gd name="T50" fmla="*/ 12 w 52"/>
              <a:gd name="T51" fmla="*/ 37 h 72"/>
              <a:gd name="T52" fmla="*/ 5 w 52"/>
              <a:gd name="T53" fmla="*/ 32 h 72"/>
              <a:gd name="T54" fmla="*/ 10 w 52"/>
              <a:gd name="T55" fmla="*/ 27 h 72"/>
              <a:gd name="T56" fmla="*/ 17 w 52"/>
              <a:gd name="T57" fmla="*/ 32 h 72"/>
              <a:gd name="T58" fmla="*/ 12 w 52"/>
              <a:gd name="T59" fmla="*/ 52 h 72"/>
              <a:gd name="T60" fmla="*/ 5 w 52"/>
              <a:gd name="T61" fmla="*/ 47 h 72"/>
              <a:gd name="T62" fmla="*/ 10 w 52"/>
              <a:gd name="T63" fmla="*/ 42 h 72"/>
              <a:gd name="T64" fmla="*/ 17 w 52"/>
              <a:gd name="T65" fmla="*/ 46 h 72"/>
              <a:gd name="T66" fmla="*/ 17 w 52"/>
              <a:gd name="T67" fmla="*/ 61 h 72"/>
              <a:gd name="T68" fmla="*/ 10 w 52"/>
              <a:gd name="T69" fmla="*/ 66 h 72"/>
              <a:gd name="T70" fmla="*/ 5 w 52"/>
              <a:gd name="T71" fmla="*/ 61 h 72"/>
              <a:gd name="T72" fmla="*/ 12 w 52"/>
              <a:gd name="T73" fmla="*/ 56 h 72"/>
              <a:gd name="T74" fmla="*/ 6 w 52"/>
              <a:gd name="T75" fmla="*/ 11 h 72"/>
              <a:gd name="T76" fmla="*/ 42 w 52"/>
              <a:gd name="T77" fmla="*/ 7 h 72"/>
              <a:gd name="T78" fmla="*/ 46 w 52"/>
              <a:gd name="T79" fmla="*/ 16 h 72"/>
              <a:gd name="T80" fmla="*/ 10 w 52"/>
              <a:gd name="T81" fmla="*/ 20 h 72"/>
              <a:gd name="T82" fmla="*/ 6 w 52"/>
              <a:gd name="T83" fmla="*/ 11 h 72"/>
              <a:gd name="T84" fmla="*/ 0 w 52"/>
              <a:gd name="T85" fmla="*/ 5 h 72"/>
              <a:gd name="T86" fmla="*/ 5 w 52"/>
              <a:gd name="T87" fmla="*/ 72 h 72"/>
              <a:gd name="T88" fmla="*/ 52 w 52"/>
              <a:gd name="T89" fmla="*/ 67 h 72"/>
              <a:gd name="T90" fmla="*/ 47 w 52"/>
              <a:gd name="T9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2">
                <a:moveTo>
                  <a:pt x="47" y="32"/>
                </a:moveTo>
                <a:cubicBezTo>
                  <a:pt x="47" y="35"/>
                  <a:pt x="45" y="37"/>
                  <a:pt x="42" y="37"/>
                </a:cubicBezTo>
                <a:cubicBezTo>
                  <a:pt x="40" y="37"/>
                  <a:pt x="40" y="37"/>
                  <a:pt x="40" y="37"/>
                </a:cubicBezTo>
                <a:cubicBezTo>
                  <a:pt x="38" y="37"/>
                  <a:pt x="35" y="35"/>
                  <a:pt x="35" y="32"/>
                </a:cubicBezTo>
                <a:cubicBezTo>
                  <a:pt x="35" y="32"/>
                  <a:pt x="35" y="32"/>
                  <a:pt x="35" y="32"/>
                </a:cubicBezTo>
                <a:cubicBezTo>
                  <a:pt x="35" y="29"/>
                  <a:pt x="38" y="27"/>
                  <a:pt x="40" y="27"/>
                </a:cubicBezTo>
                <a:cubicBezTo>
                  <a:pt x="42" y="27"/>
                  <a:pt x="42" y="27"/>
                  <a:pt x="42" y="27"/>
                </a:cubicBezTo>
                <a:cubicBezTo>
                  <a:pt x="45" y="27"/>
                  <a:pt x="47" y="29"/>
                  <a:pt x="47" y="32"/>
                </a:cubicBezTo>
                <a:close/>
                <a:moveTo>
                  <a:pt x="47" y="47"/>
                </a:moveTo>
                <a:cubicBezTo>
                  <a:pt x="47" y="49"/>
                  <a:pt x="45" y="52"/>
                  <a:pt x="42" y="52"/>
                </a:cubicBezTo>
                <a:cubicBezTo>
                  <a:pt x="40" y="52"/>
                  <a:pt x="40" y="52"/>
                  <a:pt x="40" y="52"/>
                </a:cubicBezTo>
                <a:cubicBezTo>
                  <a:pt x="38" y="52"/>
                  <a:pt x="35" y="49"/>
                  <a:pt x="35" y="47"/>
                </a:cubicBezTo>
                <a:cubicBezTo>
                  <a:pt x="35" y="46"/>
                  <a:pt x="35" y="46"/>
                  <a:pt x="35" y="46"/>
                </a:cubicBezTo>
                <a:cubicBezTo>
                  <a:pt x="35" y="44"/>
                  <a:pt x="38" y="42"/>
                  <a:pt x="40" y="42"/>
                </a:cubicBezTo>
                <a:cubicBezTo>
                  <a:pt x="42" y="42"/>
                  <a:pt x="42" y="42"/>
                  <a:pt x="42" y="42"/>
                </a:cubicBezTo>
                <a:cubicBezTo>
                  <a:pt x="45" y="42"/>
                  <a:pt x="47" y="44"/>
                  <a:pt x="47" y="46"/>
                </a:cubicBezTo>
                <a:lnTo>
                  <a:pt x="47" y="47"/>
                </a:lnTo>
                <a:close/>
                <a:moveTo>
                  <a:pt x="47" y="61"/>
                </a:moveTo>
                <a:cubicBezTo>
                  <a:pt x="47" y="64"/>
                  <a:pt x="45" y="66"/>
                  <a:pt x="42" y="66"/>
                </a:cubicBezTo>
                <a:cubicBezTo>
                  <a:pt x="40" y="66"/>
                  <a:pt x="40" y="66"/>
                  <a:pt x="40" y="66"/>
                </a:cubicBezTo>
                <a:cubicBezTo>
                  <a:pt x="38" y="66"/>
                  <a:pt x="35" y="64"/>
                  <a:pt x="35" y="61"/>
                </a:cubicBezTo>
                <a:cubicBezTo>
                  <a:pt x="35" y="61"/>
                  <a:pt x="35" y="61"/>
                  <a:pt x="35" y="61"/>
                </a:cubicBezTo>
                <a:cubicBezTo>
                  <a:pt x="35" y="58"/>
                  <a:pt x="38" y="56"/>
                  <a:pt x="40" y="56"/>
                </a:cubicBezTo>
                <a:cubicBezTo>
                  <a:pt x="42" y="56"/>
                  <a:pt x="42" y="56"/>
                  <a:pt x="42" y="56"/>
                </a:cubicBezTo>
                <a:cubicBezTo>
                  <a:pt x="45" y="56"/>
                  <a:pt x="47" y="58"/>
                  <a:pt x="47" y="61"/>
                </a:cubicBezTo>
                <a:close/>
                <a:moveTo>
                  <a:pt x="32" y="32"/>
                </a:moveTo>
                <a:cubicBezTo>
                  <a:pt x="32" y="35"/>
                  <a:pt x="30" y="37"/>
                  <a:pt x="27" y="37"/>
                </a:cubicBezTo>
                <a:cubicBezTo>
                  <a:pt x="25" y="37"/>
                  <a:pt x="25" y="37"/>
                  <a:pt x="25" y="37"/>
                </a:cubicBezTo>
                <a:cubicBezTo>
                  <a:pt x="23" y="37"/>
                  <a:pt x="20" y="35"/>
                  <a:pt x="20" y="32"/>
                </a:cubicBezTo>
                <a:cubicBezTo>
                  <a:pt x="20" y="32"/>
                  <a:pt x="20" y="32"/>
                  <a:pt x="20" y="32"/>
                </a:cubicBezTo>
                <a:cubicBezTo>
                  <a:pt x="20" y="29"/>
                  <a:pt x="23" y="27"/>
                  <a:pt x="25" y="27"/>
                </a:cubicBezTo>
                <a:cubicBezTo>
                  <a:pt x="27" y="27"/>
                  <a:pt x="27" y="27"/>
                  <a:pt x="27" y="27"/>
                </a:cubicBezTo>
                <a:cubicBezTo>
                  <a:pt x="30" y="27"/>
                  <a:pt x="32" y="29"/>
                  <a:pt x="32" y="32"/>
                </a:cubicBezTo>
                <a:close/>
                <a:moveTo>
                  <a:pt x="32" y="47"/>
                </a:moveTo>
                <a:cubicBezTo>
                  <a:pt x="32" y="49"/>
                  <a:pt x="30" y="52"/>
                  <a:pt x="27" y="52"/>
                </a:cubicBezTo>
                <a:cubicBezTo>
                  <a:pt x="25" y="52"/>
                  <a:pt x="25" y="52"/>
                  <a:pt x="25" y="52"/>
                </a:cubicBezTo>
                <a:cubicBezTo>
                  <a:pt x="23" y="52"/>
                  <a:pt x="20" y="49"/>
                  <a:pt x="20" y="47"/>
                </a:cubicBezTo>
                <a:cubicBezTo>
                  <a:pt x="20" y="46"/>
                  <a:pt x="20" y="46"/>
                  <a:pt x="20" y="46"/>
                </a:cubicBezTo>
                <a:cubicBezTo>
                  <a:pt x="20" y="44"/>
                  <a:pt x="23" y="42"/>
                  <a:pt x="25" y="42"/>
                </a:cubicBezTo>
                <a:cubicBezTo>
                  <a:pt x="27" y="42"/>
                  <a:pt x="27" y="42"/>
                  <a:pt x="27" y="42"/>
                </a:cubicBezTo>
                <a:cubicBezTo>
                  <a:pt x="30" y="42"/>
                  <a:pt x="32" y="44"/>
                  <a:pt x="32" y="46"/>
                </a:cubicBezTo>
                <a:lnTo>
                  <a:pt x="32" y="47"/>
                </a:lnTo>
                <a:close/>
                <a:moveTo>
                  <a:pt x="32" y="61"/>
                </a:moveTo>
                <a:cubicBezTo>
                  <a:pt x="32" y="64"/>
                  <a:pt x="30" y="66"/>
                  <a:pt x="27" y="66"/>
                </a:cubicBezTo>
                <a:cubicBezTo>
                  <a:pt x="25" y="66"/>
                  <a:pt x="25" y="66"/>
                  <a:pt x="25" y="66"/>
                </a:cubicBezTo>
                <a:cubicBezTo>
                  <a:pt x="23" y="66"/>
                  <a:pt x="20" y="64"/>
                  <a:pt x="20" y="61"/>
                </a:cubicBezTo>
                <a:cubicBezTo>
                  <a:pt x="20" y="61"/>
                  <a:pt x="20" y="61"/>
                  <a:pt x="20" y="61"/>
                </a:cubicBezTo>
                <a:cubicBezTo>
                  <a:pt x="20" y="58"/>
                  <a:pt x="23" y="56"/>
                  <a:pt x="25" y="56"/>
                </a:cubicBezTo>
                <a:cubicBezTo>
                  <a:pt x="27" y="56"/>
                  <a:pt x="27" y="56"/>
                  <a:pt x="27" y="56"/>
                </a:cubicBezTo>
                <a:cubicBezTo>
                  <a:pt x="30" y="56"/>
                  <a:pt x="32" y="58"/>
                  <a:pt x="32" y="61"/>
                </a:cubicBezTo>
                <a:close/>
                <a:moveTo>
                  <a:pt x="17" y="32"/>
                </a:moveTo>
                <a:cubicBezTo>
                  <a:pt x="17" y="35"/>
                  <a:pt x="15" y="37"/>
                  <a:pt x="12" y="37"/>
                </a:cubicBezTo>
                <a:cubicBezTo>
                  <a:pt x="10" y="37"/>
                  <a:pt x="10" y="37"/>
                  <a:pt x="10" y="37"/>
                </a:cubicBezTo>
                <a:cubicBezTo>
                  <a:pt x="7" y="37"/>
                  <a:pt x="5" y="35"/>
                  <a:pt x="5" y="32"/>
                </a:cubicBezTo>
                <a:cubicBezTo>
                  <a:pt x="5" y="32"/>
                  <a:pt x="5" y="32"/>
                  <a:pt x="5" y="32"/>
                </a:cubicBezTo>
                <a:cubicBezTo>
                  <a:pt x="5" y="29"/>
                  <a:pt x="7" y="27"/>
                  <a:pt x="10" y="27"/>
                </a:cubicBezTo>
                <a:cubicBezTo>
                  <a:pt x="12" y="27"/>
                  <a:pt x="12" y="27"/>
                  <a:pt x="12" y="27"/>
                </a:cubicBezTo>
                <a:cubicBezTo>
                  <a:pt x="15" y="27"/>
                  <a:pt x="17" y="29"/>
                  <a:pt x="17" y="32"/>
                </a:cubicBezTo>
                <a:close/>
                <a:moveTo>
                  <a:pt x="17" y="47"/>
                </a:moveTo>
                <a:cubicBezTo>
                  <a:pt x="17" y="49"/>
                  <a:pt x="15" y="52"/>
                  <a:pt x="12" y="52"/>
                </a:cubicBezTo>
                <a:cubicBezTo>
                  <a:pt x="10" y="52"/>
                  <a:pt x="10" y="52"/>
                  <a:pt x="10" y="52"/>
                </a:cubicBezTo>
                <a:cubicBezTo>
                  <a:pt x="7" y="52"/>
                  <a:pt x="5" y="49"/>
                  <a:pt x="5" y="47"/>
                </a:cubicBezTo>
                <a:cubicBezTo>
                  <a:pt x="5" y="46"/>
                  <a:pt x="5" y="46"/>
                  <a:pt x="5" y="46"/>
                </a:cubicBezTo>
                <a:cubicBezTo>
                  <a:pt x="5" y="44"/>
                  <a:pt x="7" y="42"/>
                  <a:pt x="10" y="42"/>
                </a:cubicBezTo>
                <a:cubicBezTo>
                  <a:pt x="12" y="42"/>
                  <a:pt x="12" y="42"/>
                  <a:pt x="12" y="42"/>
                </a:cubicBezTo>
                <a:cubicBezTo>
                  <a:pt x="15" y="42"/>
                  <a:pt x="17" y="44"/>
                  <a:pt x="17" y="46"/>
                </a:cubicBezTo>
                <a:lnTo>
                  <a:pt x="17" y="47"/>
                </a:lnTo>
                <a:close/>
                <a:moveTo>
                  <a:pt x="17" y="61"/>
                </a:moveTo>
                <a:cubicBezTo>
                  <a:pt x="17" y="64"/>
                  <a:pt x="15" y="66"/>
                  <a:pt x="12" y="66"/>
                </a:cubicBezTo>
                <a:cubicBezTo>
                  <a:pt x="10" y="66"/>
                  <a:pt x="10" y="66"/>
                  <a:pt x="10" y="66"/>
                </a:cubicBezTo>
                <a:cubicBezTo>
                  <a:pt x="7" y="66"/>
                  <a:pt x="5" y="64"/>
                  <a:pt x="5" y="61"/>
                </a:cubicBezTo>
                <a:cubicBezTo>
                  <a:pt x="5" y="61"/>
                  <a:pt x="5" y="61"/>
                  <a:pt x="5" y="61"/>
                </a:cubicBezTo>
                <a:cubicBezTo>
                  <a:pt x="5" y="58"/>
                  <a:pt x="7" y="56"/>
                  <a:pt x="10" y="56"/>
                </a:cubicBezTo>
                <a:cubicBezTo>
                  <a:pt x="12" y="56"/>
                  <a:pt x="12" y="56"/>
                  <a:pt x="12" y="56"/>
                </a:cubicBezTo>
                <a:cubicBezTo>
                  <a:pt x="15" y="56"/>
                  <a:pt x="17" y="58"/>
                  <a:pt x="17" y="61"/>
                </a:cubicBezTo>
                <a:close/>
                <a:moveTo>
                  <a:pt x="6" y="11"/>
                </a:moveTo>
                <a:cubicBezTo>
                  <a:pt x="6" y="9"/>
                  <a:pt x="8" y="7"/>
                  <a:pt x="10" y="7"/>
                </a:cubicBezTo>
                <a:cubicBezTo>
                  <a:pt x="42" y="7"/>
                  <a:pt x="42" y="7"/>
                  <a:pt x="42" y="7"/>
                </a:cubicBezTo>
                <a:cubicBezTo>
                  <a:pt x="44" y="7"/>
                  <a:pt x="46" y="9"/>
                  <a:pt x="46" y="11"/>
                </a:cubicBezTo>
                <a:cubicBezTo>
                  <a:pt x="46" y="16"/>
                  <a:pt x="46" y="16"/>
                  <a:pt x="46" y="16"/>
                </a:cubicBezTo>
                <a:cubicBezTo>
                  <a:pt x="46" y="18"/>
                  <a:pt x="44" y="20"/>
                  <a:pt x="42" y="20"/>
                </a:cubicBezTo>
                <a:cubicBezTo>
                  <a:pt x="10" y="20"/>
                  <a:pt x="10" y="20"/>
                  <a:pt x="10" y="20"/>
                </a:cubicBezTo>
                <a:cubicBezTo>
                  <a:pt x="8" y="20"/>
                  <a:pt x="6" y="18"/>
                  <a:pt x="6" y="16"/>
                </a:cubicBezTo>
                <a:lnTo>
                  <a:pt x="6" y="11"/>
                </a:lnTo>
                <a:close/>
                <a:moveTo>
                  <a:pt x="5" y="0"/>
                </a:moveTo>
                <a:cubicBezTo>
                  <a:pt x="2" y="0"/>
                  <a:pt x="0" y="2"/>
                  <a:pt x="0" y="5"/>
                </a:cubicBezTo>
                <a:cubicBezTo>
                  <a:pt x="0" y="67"/>
                  <a:pt x="0" y="67"/>
                  <a:pt x="0" y="67"/>
                </a:cubicBezTo>
                <a:cubicBezTo>
                  <a:pt x="0" y="70"/>
                  <a:pt x="2" y="72"/>
                  <a:pt x="5" y="72"/>
                </a:cubicBezTo>
                <a:cubicBezTo>
                  <a:pt x="47" y="72"/>
                  <a:pt x="47" y="72"/>
                  <a:pt x="47" y="72"/>
                </a:cubicBezTo>
                <a:cubicBezTo>
                  <a:pt x="50" y="72"/>
                  <a:pt x="52" y="70"/>
                  <a:pt x="52" y="67"/>
                </a:cubicBezTo>
                <a:cubicBezTo>
                  <a:pt x="52" y="5"/>
                  <a:pt x="52" y="5"/>
                  <a:pt x="52" y="5"/>
                </a:cubicBezTo>
                <a:cubicBezTo>
                  <a:pt x="52" y="2"/>
                  <a:pt x="50" y="0"/>
                  <a:pt x="47" y="0"/>
                </a:cubicBezTo>
                <a:lnTo>
                  <a:pt x="5" y="0"/>
                </a:lnTo>
                <a:close/>
              </a:path>
            </a:pathLst>
          </a:custGeom>
          <a:gradFill flip="none" rotWithShape="1">
            <a:gsLst>
              <a:gs pos="0">
                <a:schemeClr val="bg1">
                  <a:lumMod val="75000"/>
                  <a:lumOff val="25000"/>
                </a:schemeClr>
              </a:gs>
              <a:gs pos="100000">
                <a:schemeClr val="bg2">
                  <a:lumMod val="70000"/>
                  <a:lumOff val="30000"/>
                </a:schemeClr>
              </a:gs>
            </a:gsLst>
            <a:lin ang="13500000" scaled="1"/>
            <a:tileRect/>
          </a:gradFill>
          <a:ln>
            <a:noFill/>
          </a:ln>
          <a:effectLst>
            <a:outerShdw blurRad="50800" dist="38100" dir="2700000" algn="tl" rotWithShape="0">
              <a:prstClr val="black">
                <a:alpha val="40000"/>
              </a:prstClr>
            </a:outerShdw>
          </a:effectLst>
          <a:scene3d>
            <a:camera prst="orthographicFront"/>
            <a:lightRig rig="twoPt" dir="t">
              <a:rot lat="0" lon="0" rev="7200000"/>
            </a:lightRig>
          </a:scene3d>
          <a:sp3d>
            <a:bevelT w="44450" h="19050"/>
            <a:bevelB w="25400" h="50800"/>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gradFill flip="none" rotWithShape="1">
                <a:gsLst>
                  <a:gs pos="0">
                    <a:schemeClr val="bg1">
                      <a:lumMod val="90000"/>
                      <a:lumOff val="10000"/>
                    </a:schemeClr>
                  </a:gs>
                  <a:gs pos="100000">
                    <a:schemeClr val="bg1">
                      <a:lumMod val="74000"/>
                      <a:lumOff val="26000"/>
                    </a:schemeClr>
                  </a:gs>
                </a:gsLst>
                <a:lin ang="2700000" scaled="1"/>
                <a:tileRect/>
              </a:gradFill>
              <a:effectLst/>
            </a:endParaRPr>
          </a:p>
        </p:txBody>
      </p:sp>
      <p:cxnSp>
        <p:nvCxnSpPr>
          <p:cNvPr id="76" name="Straight Connector 75"/>
          <p:cNvCxnSpPr/>
          <p:nvPr/>
        </p:nvCxnSpPr>
        <p:spPr>
          <a:xfrm>
            <a:off x="6719582" y="1812615"/>
            <a:ext cx="0" cy="4134740"/>
          </a:xfrm>
          <a:prstGeom prst="line">
            <a:avLst/>
          </a:prstGeom>
          <a:ln w="12700">
            <a:solidFill>
              <a:schemeClr val="bg2">
                <a:lumMod val="75000"/>
                <a:lumOff val="25000"/>
                <a:alpha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4" name="Content Placeholder 4"/>
          <p:cNvGraphicFramePr>
            <a:graphicFrameLocks noGrp="1"/>
          </p:cNvGraphicFramePr>
          <p:nvPr>
            <p:extLst>
              <p:ext uri="{D42A27DB-BD31-4B8C-83A1-F6EECF244321}">
                <p14:modId xmlns:p14="http://schemas.microsoft.com/office/powerpoint/2010/main" val="886139190"/>
              </p:ext>
            </p:extLst>
          </p:nvPr>
        </p:nvGraphicFramePr>
        <p:xfrm>
          <a:off x="333546" y="2154012"/>
          <a:ext cx="6000994" cy="2427106"/>
        </p:xfrm>
        <a:graphic>
          <a:graphicData uri="http://schemas.openxmlformats.org/drawingml/2006/chart">
            <c:chart xmlns:c="http://schemas.openxmlformats.org/drawingml/2006/chart" xmlns:r="http://schemas.openxmlformats.org/officeDocument/2006/relationships" r:id="rId7"/>
          </a:graphicData>
        </a:graphic>
      </p:graphicFrame>
      <p:sp>
        <p:nvSpPr>
          <p:cNvPr id="8" name="Rectangle 7"/>
          <p:cNvSpPr/>
          <p:nvPr/>
        </p:nvSpPr>
        <p:spPr>
          <a:xfrm>
            <a:off x="7979291" y="2165599"/>
            <a:ext cx="3166251" cy="369332"/>
          </a:xfrm>
          <a:prstGeom prst="rect">
            <a:avLst/>
          </a:prstGeom>
        </p:spPr>
        <p:txBody>
          <a:bodyPr wrap="none">
            <a:spAutoFit/>
          </a:bodyPr>
          <a:lstStyle/>
          <a:p>
            <a:pPr algn="ctr"/>
            <a:r>
              <a:rPr lang="en-US" b="1" dirty="0">
                <a:ln w="0"/>
                <a:effectLst>
                  <a:innerShdw blurRad="63500" dist="50800" dir="13500000">
                    <a:prstClr val="black">
                      <a:alpha val="50000"/>
                    </a:prstClr>
                  </a:innerShdw>
                </a:effectLst>
              </a:rPr>
              <a:t>Highest Revenue Countries</a:t>
            </a:r>
          </a:p>
        </p:txBody>
      </p:sp>
      <p:sp>
        <p:nvSpPr>
          <p:cNvPr id="35" name="TextBox 34"/>
          <p:cNvSpPr txBox="1"/>
          <p:nvPr/>
        </p:nvSpPr>
        <p:spPr>
          <a:xfrm>
            <a:off x="7759727" y="2629099"/>
            <a:ext cx="4056147" cy="1351370"/>
          </a:xfrm>
          <a:prstGeom prst="rect">
            <a:avLst/>
          </a:prstGeom>
          <a:noFill/>
        </p:spPr>
        <p:txBody>
          <a:bodyPr wrap="square" numCol="4" spcCol="91440" rtlCol="0">
            <a:noAutofit/>
          </a:bodyPr>
          <a:lstStyle/>
          <a:p>
            <a:pPr>
              <a:spcAft>
                <a:spcPts val="600"/>
              </a:spcAft>
            </a:pPr>
            <a:r>
              <a:rPr lang="en-US" sz="1200" dirty="0" smtClean="0"/>
              <a:t>Japan</a:t>
            </a:r>
          </a:p>
          <a:p>
            <a:pPr>
              <a:spcAft>
                <a:spcPts val="600"/>
              </a:spcAft>
            </a:pPr>
            <a:r>
              <a:rPr lang="en-US" sz="1200" dirty="0" smtClean="0"/>
              <a:t>U.S.A.</a:t>
            </a:r>
          </a:p>
          <a:p>
            <a:pPr>
              <a:spcAft>
                <a:spcPts val="600"/>
              </a:spcAft>
            </a:pPr>
            <a:r>
              <a:rPr lang="en-US" sz="1200" dirty="0" smtClean="0"/>
              <a:t>France</a:t>
            </a:r>
          </a:p>
          <a:p>
            <a:pPr>
              <a:spcAft>
                <a:spcPts val="600"/>
              </a:spcAft>
            </a:pPr>
            <a:r>
              <a:rPr lang="en-US" sz="1200" dirty="0" smtClean="0"/>
              <a:t>U.K.</a:t>
            </a:r>
          </a:p>
          <a:p>
            <a:pPr>
              <a:spcAft>
                <a:spcPts val="600"/>
              </a:spcAft>
            </a:pPr>
            <a:r>
              <a:rPr lang="en-US" sz="1200" dirty="0" smtClean="0"/>
              <a:t>Germany</a:t>
            </a:r>
          </a:p>
          <a:p>
            <a:pPr>
              <a:spcAft>
                <a:spcPts val="600"/>
              </a:spcAft>
            </a:pPr>
            <a:r>
              <a:rPr lang="en-US" sz="1200" dirty="0" smtClean="0"/>
              <a:t>Canada</a:t>
            </a:r>
          </a:p>
          <a:p>
            <a:pPr>
              <a:spcAft>
                <a:spcPts val="600"/>
              </a:spcAft>
            </a:pPr>
            <a:r>
              <a:rPr lang="en-US" sz="1200" dirty="0" smtClean="0"/>
              <a:t>Australia</a:t>
            </a:r>
          </a:p>
          <a:p>
            <a:pPr>
              <a:spcAft>
                <a:spcPts val="600"/>
              </a:spcAft>
            </a:pPr>
            <a:r>
              <a:rPr lang="en-US" sz="1200" dirty="0" smtClean="0"/>
              <a:t>China</a:t>
            </a:r>
          </a:p>
          <a:p>
            <a:pPr>
              <a:spcAft>
                <a:spcPts val="600"/>
              </a:spcAft>
            </a:pPr>
            <a:r>
              <a:rPr lang="en-US" sz="1200" dirty="0" smtClean="0"/>
              <a:t>Russia</a:t>
            </a:r>
          </a:p>
          <a:p>
            <a:pPr>
              <a:spcAft>
                <a:spcPts val="600"/>
              </a:spcAft>
            </a:pPr>
            <a:r>
              <a:rPr lang="en-US" sz="1200" dirty="0" smtClean="0"/>
              <a:t>Austria</a:t>
            </a:r>
          </a:p>
          <a:p>
            <a:pPr>
              <a:spcAft>
                <a:spcPts val="600"/>
              </a:spcAft>
            </a:pPr>
            <a:r>
              <a:rPr lang="en-US" sz="1200" dirty="0" smtClean="0"/>
              <a:t>Italy</a:t>
            </a:r>
          </a:p>
          <a:p>
            <a:pPr>
              <a:spcAft>
                <a:spcPts val="600"/>
              </a:spcAft>
            </a:pPr>
            <a:r>
              <a:rPr lang="en-US" sz="1200" dirty="0" smtClean="0"/>
              <a:t>Spain</a:t>
            </a:r>
          </a:p>
          <a:p>
            <a:pPr>
              <a:spcAft>
                <a:spcPts val="600"/>
              </a:spcAft>
            </a:pPr>
            <a:r>
              <a:rPr lang="en-US" sz="1200" dirty="0" smtClean="0"/>
              <a:t>Norway</a:t>
            </a:r>
          </a:p>
          <a:p>
            <a:pPr>
              <a:spcAft>
                <a:spcPts val="600"/>
              </a:spcAft>
            </a:pPr>
            <a:r>
              <a:rPr lang="en-US" sz="1200" dirty="0" smtClean="0"/>
              <a:t>Mexico</a:t>
            </a:r>
          </a:p>
          <a:p>
            <a:pPr>
              <a:spcAft>
                <a:spcPts val="600"/>
              </a:spcAft>
            </a:pPr>
            <a:r>
              <a:rPr lang="en-US" sz="1200" dirty="0" smtClean="0"/>
              <a:t>Malaysia</a:t>
            </a:r>
          </a:p>
          <a:p>
            <a:pPr>
              <a:spcAft>
                <a:spcPts val="600"/>
              </a:spcAft>
            </a:pPr>
            <a:r>
              <a:rPr lang="en-US" sz="1200" dirty="0"/>
              <a:t>B</a:t>
            </a:r>
            <a:r>
              <a:rPr lang="en-US" sz="1200" dirty="0" smtClean="0"/>
              <a:t>razil</a:t>
            </a:r>
          </a:p>
          <a:p>
            <a:pPr>
              <a:spcAft>
                <a:spcPts val="600"/>
              </a:spcAft>
            </a:pPr>
            <a:r>
              <a:rPr lang="en-US" sz="1200" dirty="0" smtClean="0"/>
              <a:t>Chile</a:t>
            </a:r>
          </a:p>
          <a:p>
            <a:pPr>
              <a:spcAft>
                <a:spcPts val="600"/>
              </a:spcAft>
            </a:pPr>
            <a:r>
              <a:rPr lang="en-US" sz="1200" dirty="0" smtClean="0"/>
              <a:t>Argentina</a:t>
            </a:r>
          </a:p>
          <a:p>
            <a:pPr>
              <a:spcAft>
                <a:spcPts val="600"/>
              </a:spcAft>
            </a:pPr>
            <a:r>
              <a:rPr lang="en-US" sz="1200" dirty="0" smtClean="0"/>
              <a:t>Thailand</a:t>
            </a:r>
            <a:endParaRPr lang="en-US" sz="1200" b="1" dirty="0" smtClean="0"/>
          </a:p>
        </p:txBody>
      </p:sp>
      <p:cxnSp>
        <p:nvCxnSpPr>
          <p:cNvPr id="10" name="Straight Connector 9"/>
          <p:cNvCxnSpPr/>
          <p:nvPr/>
        </p:nvCxnSpPr>
        <p:spPr>
          <a:xfrm>
            <a:off x="8649143" y="2686594"/>
            <a:ext cx="0" cy="123638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649129" y="2686594"/>
            <a:ext cx="0" cy="123638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655395" y="2643605"/>
            <a:ext cx="0" cy="123638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1525518" y="6162815"/>
            <a:ext cx="548640" cy="548640"/>
          </a:xfrm>
          <a:prstGeom prst="ellipse">
            <a:avLst/>
          </a:prstGeom>
          <a:solidFill>
            <a:schemeClr val="accent1"/>
          </a:solidFill>
          <a:ln>
            <a:noFill/>
          </a:ln>
          <a:effectLst>
            <a:outerShdw blurRad="63500" sx="102000" sy="102000" algn="ctr" rotWithShape="0">
              <a:prstClr val="black">
                <a:alpha val="85000"/>
              </a:prstClr>
            </a:outerShdw>
          </a:effectLst>
          <a:scene3d>
            <a:camera prst="orthographicFront"/>
            <a:lightRig rig="twoPt" dir="t">
              <a:rot lat="0" lon="0" rev="4800000"/>
            </a:lightRig>
          </a:scene3d>
          <a:sp3d>
            <a:bevelT w="1143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3d extrusionH="57150">
              <a:bevelT w="19050" h="19050"/>
              <a:extrusionClr>
                <a:schemeClr val="bg2">
                  <a:lumMod val="10000"/>
                  <a:lumOff val="90000"/>
                </a:schemeClr>
              </a:extrusionClr>
            </a:sp3d>
          </a:bodyPr>
          <a:lstStyle/>
          <a:p>
            <a:pPr algn="ctr"/>
            <a:r>
              <a:rPr lang="en-US" sz="2000" b="1" dirty="0" smtClean="0">
                <a:ln w="12700">
                  <a:noFill/>
                </a:ln>
                <a:gradFill flip="none" rotWithShape="1">
                  <a:gsLst>
                    <a:gs pos="0">
                      <a:schemeClr val="bg2">
                        <a:lumMod val="84000"/>
                        <a:lumOff val="16000"/>
                      </a:schemeClr>
                    </a:gs>
                    <a:gs pos="94000">
                      <a:schemeClr val="bg2">
                        <a:lumMod val="84000"/>
                        <a:lumOff val="16000"/>
                      </a:schemeClr>
                    </a:gs>
                  </a:gsLst>
                  <a:lin ang="13500000" scaled="1"/>
                  <a:tileRect/>
                </a:gradFill>
                <a:effectLst>
                  <a:outerShdw blurRad="50800" dist="38100" dir="2700000" algn="tl" rotWithShape="0">
                    <a:prstClr val="black">
                      <a:alpha val="40000"/>
                    </a:prstClr>
                  </a:outerShdw>
                </a:effectLst>
                <a:latin typeface="+mj-lt"/>
              </a:rPr>
              <a:t>C</a:t>
            </a:r>
            <a:endParaRPr lang="en-US" sz="2000" b="1" baseline="100000" dirty="0">
              <a:ln w="28575">
                <a:noFill/>
              </a:ln>
              <a:gradFill flip="none" rotWithShape="1">
                <a:gsLst>
                  <a:gs pos="0">
                    <a:schemeClr val="bg2">
                      <a:lumMod val="84000"/>
                      <a:lumOff val="16000"/>
                    </a:schemeClr>
                  </a:gs>
                  <a:gs pos="94000">
                    <a:schemeClr val="bg2">
                      <a:lumMod val="84000"/>
                      <a:lumOff val="16000"/>
                    </a:schemeClr>
                  </a:gs>
                </a:gsLst>
                <a:lin ang="13500000" scaled="1"/>
                <a:tileRect/>
              </a:gradFill>
              <a:effectLst>
                <a:outerShdw blurRad="50800" dist="38100" dir="2700000" algn="tl" rotWithShape="0">
                  <a:prstClr val="black">
                    <a:alpha val="40000"/>
                  </a:prstClr>
                </a:outerShdw>
              </a:effectLst>
              <a:latin typeface="+mj-lt"/>
            </a:endParaRPr>
          </a:p>
        </p:txBody>
      </p:sp>
      <p:pic>
        <p:nvPicPr>
          <p:cNvPr id="32" name="Picture 31"/>
          <p:cNvPicPr>
            <a:picLocks noChangeAspect="1"/>
          </p:cNvPicPr>
          <p:nvPr/>
        </p:nvPicPr>
        <p:blipFill rotWithShape="1">
          <a:blip r:embed="rId8">
            <a:extLst>
              <a:ext uri="{28A0092B-C50C-407E-A947-70E740481C1C}">
                <a14:useLocalDpi xmlns:a14="http://schemas.microsoft.com/office/drawing/2010/main" val="0"/>
              </a:ext>
            </a:extLst>
          </a:blip>
          <a:srcRect t="64671" b="17964"/>
          <a:stretch/>
        </p:blipFill>
        <p:spPr>
          <a:xfrm>
            <a:off x="2404" y="6736360"/>
            <a:ext cx="12187190" cy="121640"/>
          </a:xfrm>
          <a:prstGeom prst="rect">
            <a:avLst/>
          </a:prstGeom>
          <a:ln>
            <a:noFill/>
          </a:ln>
        </p:spPr>
      </p:pic>
    </p:spTree>
    <p:extLst>
      <p:ext uri="{BB962C8B-B14F-4D97-AF65-F5344CB8AC3E}">
        <p14:creationId xmlns:p14="http://schemas.microsoft.com/office/powerpoint/2010/main" val="1845383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27"/>
                                        </p:tgtEl>
                                      </p:cBhvr>
                                    </p:animEffect>
                                    <p:animScale>
                                      <p:cBhvr>
                                        <p:cTn id="11" dur="250" autoRev="1" fill="hold"/>
                                        <p:tgtEl>
                                          <p:spTgt spid="27"/>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28"/>
                                        </p:tgtEl>
                                      </p:cBhvr>
                                    </p:animEffect>
                                    <p:animScale>
                                      <p:cBhvr>
                                        <p:cTn id="15" dur="250" autoRev="1" fill="hold"/>
                                        <p:tgtEl>
                                          <p:spTgt spid="28"/>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29"/>
                                        </p:tgtEl>
                                      </p:cBhvr>
                                    </p:animEffect>
                                    <p:animScale>
                                      <p:cBhvr>
                                        <p:cTn id="19" dur="250" autoRev="1" fill="hold"/>
                                        <p:tgtEl>
                                          <p:spTgt spid="29"/>
                                        </p:tgtEl>
                                      </p:cBhvr>
                                      <p:by x="105000" y="105000"/>
                                    </p:animScale>
                                  </p:childTnLst>
                                </p:cTn>
                              </p:par>
                            </p:childTnLst>
                          </p:cTn>
                        </p:par>
                        <p:par>
                          <p:cTn id="20" fill="hold">
                            <p:stCondLst>
                              <p:cond delay="2000"/>
                            </p:stCondLst>
                            <p:childTnLst>
                              <p:par>
                                <p:cTn id="21" presetID="26" presetClass="emph" presetSubtype="0" fill="hold" grpId="0" nodeType="afterEffect">
                                  <p:stCondLst>
                                    <p:cond delay="0"/>
                                  </p:stCondLst>
                                  <p:childTnLst>
                                    <p:animEffect transition="out" filter="fade">
                                      <p:cBhvr>
                                        <p:cTn id="22" dur="500" tmFilter="0, 0; .2, .5; .8, .5; 1, 0"/>
                                        <p:tgtEl>
                                          <p:spTgt spid="31"/>
                                        </p:tgtEl>
                                      </p:cBhvr>
                                    </p:animEffect>
                                    <p:animScale>
                                      <p:cBhvr>
                                        <p:cTn id="23"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29"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46" y="329185"/>
            <a:ext cx="5807458" cy="738664"/>
          </a:xfrm>
          <a:noFill/>
          <a:effectLst/>
          <a:scene3d>
            <a:camera prst="orthographicFront"/>
            <a:lightRig rig="twoPt" dir="t"/>
          </a:scene3d>
          <a:sp3d extrusionH="76200">
            <a:bevelT/>
            <a:extrusionClr>
              <a:schemeClr val="tx2"/>
            </a:extrusionClr>
          </a:sp3d>
        </p:spPr>
        <p:txBody>
          <a:bodyPr wrap="square" lIns="0" tIns="0" rIns="0" bIns="0" rtlCol="0">
            <a:spAutoFit/>
            <a:sp3d extrusionH="57150">
              <a:bevelT w="38100" h="38100"/>
            </a:sp3d>
          </a:bodyPr>
          <a:lstStyle/>
          <a:p>
            <a:pPr defTabSz="914400"/>
            <a:r>
              <a:rPr lang="en-US" sz="4800" b="1" dirty="0" smtClean="0">
                <a:solidFill>
                  <a:schemeClr val="tx2"/>
                </a:solidFill>
                <a:effectLst>
                  <a:outerShdw blurRad="50800" dist="25400" dir="2700000" algn="tl" rotWithShape="0">
                    <a:prstClr val="black">
                      <a:alpha val="75000"/>
                    </a:prstClr>
                  </a:outerShdw>
                </a:effectLst>
                <a:latin typeface="+mn-lt"/>
                <a:ea typeface="+mn-ea"/>
                <a:cs typeface="+mn-cs"/>
              </a:rPr>
              <a:t>The Right People</a:t>
            </a:r>
            <a:endParaRPr lang="en-US" sz="4800" b="1" dirty="0">
              <a:solidFill>
                <a:schemeClr val="tx2"/>
              </a:solidFill>
              <a:effectLst>
                <a:outerShdw blurRad="50800" dist="25400" dir="2700000" algn="tl" rotWithShape="0">
                  <a:prstClr val="black">
                    <a:alpha val="75000"/>
                  </a:prstClr>
                </a:outerShdw>
              </a:effectLst>
              <a:latin typeface="+mn-lt"/>
              <a:ea typeface="+mn-ea"/>
              <a:cs typeface="+mn-cs"/>
            </a:endParaRPr>
          </a:p>
        </p:txBody>
      </p:sp>
      <p:graphicFrame>
        <p:nvGraphicFramePr>
          <p:cNvPr id="32" name="Content Placeholder 11"/>
          <p:cNvGraphicFramePr>
            <a:graphicFrameLocks noGrp="1"/>
          </p:cNvGraphicFramePr>
          <p:nvPr>
            <p:ph idx="1"/>
            <p:extLst>
              <p:ext uri="{D42A27DB-BD31-4B8C-83A1-F6EECF244321}">
                <p14:modId xmlns:p14="http://schemas.microsoft.com/office/powerpoint/2010/main" val="53434361"/>
              </p:ext>
            </p:extLst>
          </p:nvPr>
        </p:nvGraphicFramePr>
        <p:xfrm>
          <a:off x="330103" y="692617"/>
          <a:ext cx="8495115" cy="5503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 name="TextBox 39"/>
          <p:cNvSpPr txBox="1"/>
          <p:nvPr/>
        </p:nvSpPr>
        <p:spPr>
          <a:xfrm>
            <a:off x="8408301" y="760469"/>
            <a:ext cx="2750418" cy="1015663"/>
          </a:xfrm>
          <a:prstGeom prst="rect">
            <a:avLst/>
          </a:prstGeom>
          <a:noFill/>
          <a:effectLst>
            <a:outerShdw blurRad="50800" dist="38100" dir="2700000" algn="tl" rotWithShape="0">
              <a:prstClr val="black">
                <a:alpha val="26000"/>
              </a:prstClr>
            </a:outerShdw>
          </a:effectLst>
          <a:scene3d>
            <a:camera prst="orthographicFront"/>
            <a:lightRig rig="twoPt" dir="t">
              <a:rot lat="0" lon="0" rev="10200000"/>
            </a:lightRig>
          </a:scene3d>
          <a:sp3d extrusionH="76200">
            <a:bevelT/>
            <a:extrusionClr>
              <a:schemeClr val="tx2"/>
            </a:extrusionClr>
          </a:sp3d>
        </p:spPr>
        <p:txBody>
          <a:bodyPr vert="horz" wrap="square" lIns="91440" tIns="45720" rIns="91440" bIns="45720" rtlCol="0" anchor="b">
            <a:spAutoFit/>
            <a:sp3d extrusionH="190500">
              <a:bevelT w="38100" h="38100"/>
            </a:sp3d>
          </a:bodyPr>
          <a:lstStyle>
            <a:defPPr>
              <a:defRPr lang="en-US"/>
            </a:defPPr>
            <a:lvl1pPr>
              <a:spcBef>
                <a:spcPct val="0"/>
              </a:spcBef>
              <a:buNone/>
              <a:defRPr sz="3000" b="1" i="0">
                <a:gradFill>
                  <a:gsLst>
                    <a:gs pos="0">
                      <a:schemeClr val="bg1">
                        <a:lumMod val="50000"/>
                        <a:lumOff val="50000"/>
                      </a:schemeClr>
                    </a:gs>
                    <a:gs pos="100000">
                      <a:schemeClr val="bg2">
                        <a:lumMod val="70000"/>
                        <a:lumOff val="30000"/>
                      </a:schemeClr>
                    </a:gs>
                  </a:gsLst>
                  <a:lin ang="13500000" scaled="1"/>
                </a:gradFill>
                <a:effectLst>
                  <a:outerShdw blurRad="50800" dist="25400" dir="2700000" algn="tl" rotWithShape="0">
                    <a:prstClr val="black">
                      <a:alpha val="75000"/>
                    </a:prst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t>WORKFORCE DISTRIBUTION</a:t>
            </a:r>
          </a:p>
        </p:txBody>
      </p:sp>
      <p:cxnSp>
        <p:nvCxnSpPr>
          <p:cNvPr id="41" name="Straight Connector 40"/>
          <p:cNvCxnSpPr/>
          <p:nvPr/>
        </p:nvCxnSpPr>
        <p:spPr>
          <a:xfrm>
            <a:off x="8478982" y="1788495"/>
            <a:ext cx="3758021" cy="0"/>
          </a:xfrm>
          <a:prstGeom prst="line">
            <a:avLst/>
          </a:prstGeom>
          <a:ln w="79375">
            <a:gradFill flip="none" rotWithShape="1">
              <a:gsLst>
                <a:gs pos="0">
                  <a:schemeClr val="bg2"/>
                </a:gs>
                <a:gs pos="50000">
                  <a:schemeClr val="bg2"/>
                </a:gs>
                <a:gs pos="100000">
                  <a:schemeClr val="bg2"/>
                </a:gs>
              </a:gsLst>
              <a:path path="rect">
                <a:fillToRect l="100000" t="100000"/>
              </a:path>
              <a:tileRect r="-100000" b="-100000"/>
            </a:gradFill>
          </a:ln>
          <a:effectLst>
            <a:outerShdw blurRad="50800" dist="25400" dir="5400000" algn="t" rotWithShape="0">
              <a:prstClr val="black"/>
            </a:outerShdw>
          </a:effectLst>
          <a:scene3d>
            <a:camera prst="orthographicFront"/>
            <a:lightRig rig="twoPt" dir="t"/>
          </a:scene3d>
          <a:sp3d>
            <a:bevelT w="44450" h="19050"/>
            <a:bevelB h="0"/>
          </a:sp3d>
        </p:spPr>
        <p:style>
          <a:lnRef idx="1">
            <a:schemeClr val="accent1"/>
          </a:lnRef>
          <a:fillRef idx="0">
            <a:schemeClr val="accent1"/>
          </a:fillRef>
          <a:effectRef idx="0">
            <a:schemeClr val="accent1"/>
          </a:effectRef>
          <a:fontRef idx="minor">
            <a:schemeClr val="tx1"/>
          </a:fontRef>
        </p:style>
      </p:cxnSp>
      <p:sp>
        <p:nvSpPr>
          <p:cNvPr id="42" name="Title 1"/>
          <p:cNvSpPr txBox="1">
            <a:spLocks/>
          </p:cNvSpPr>
          <p:nvPr/>
        </p:nvSpPr>
        <p:spPr>
          <a:xfrm>
            <a:off x="9378451" y="5750798"/>
            <a:ext cx="351520" cy="183773"/>
          </a:xfrm>
          <a:prstGeom prst="rect">
            <a:avLst/>
          </a:prstGeom>
          <a:noFill/>
          <a:effectLst>
            <a:outerShdw blurRad="50800" dist="38100" dir="2700000" algn="tl" rotWithShape="0">
              <a:prstClr val="black">
                <a:alpha val="26000"/>
              </a:prstClr>
            </a:outerShdw>
          </a:effectLst>
          <a:sp3d extrusionH="76200">
            <a:bevelT/>
            <a:extrusionClr>
              <a:schemeClr val="tx2"/>
            </a:extrusionClr>
          </a:sp3d>
        </p:spPr>
        <p:txBody>
          <a:bodyPr vert="horz" wrap="square" lIns="0" tIns="0" rIns="0" bIns="0" rtlCol="0" anchor="b">
            <a:spAutoFit/>
          </a:bodyPr>
          <a:lstStyle>
            <a:defPPr>
              <a:defRPr lang="en-US"/>
            </a:defPPr>
            <a:lvl1pPr>
              <a:spcBef>
                <a:spcPct val="0"/>
              </a:spcBef>
              <a:buNone/>
              <a:defRPr sz="3000" b="1" i="0">
                <a:solidFill>
                  <a:schemeClr val="bg1">
                    <a:lumMod val="60000"/>
                    <a:lumOff val="40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1200" dirty="0" smtClean="0">
                <a:solidFill>
                  <a:schemeClr val="tx1"/>
                </a:solidFill>
              </a:rPr>
              <a:t>US</a:t>
            </a:r>
            <a:endParaRPr lang="en-US" sz="1200" dirty="0">
              <a:solidFill>
                <a:schemeClr val="tx1"/>
              </a:solidFill>
            </a:endParaRPr>
          </a:p>
        </p:txBody>
      </p:sp>
      <p:sp>
        <p:nvSpPr>
          <p:cNvPr id="43" name="Rectangle 42"/>
          <p:cNvSpPr/>
          <p:nvPr/>
        </p:nvSpPr>
        <p:spPr>
          <a:xfrm>
            <a:off x="9092382" y="5751244"/>
            <a:ext cx="186403" cy="182880"/>
          </a:xfrm>
          <a:prstGeom prst="rect">
            <a:avLst/>
          </a:prstGeom>
          <a:solidFill>
            <a:schemeClr val="accent1"/>
          </a:solidFill>
          <a:ln>
            <a:noFill/>
          </a:ln>
          <a:effectLst>
            <a:outerShdw blurRad="63500" sx="101000" sy="101000" algn="ctr" rotWithShape="0">
              <a:prstClr val="black">
                <a:alpha val="60000"/>
              </a:prstClr>
            </a:outerShdw>
          </a:effectLst>
          <a:scene3d>
            <a:camera prst="orthographicFront"/>
            <a:lightRig rig="twoPt" dir="t">
              <a:rot lat="0" lon="0" rev="3600000"/>
            </a:lightRig>
          </a:scene3d>
          <a:sp3d>
            <a:bevelT w="44450" h="19050"/>
            <a:bevelB w="254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gradFill flip="none" rotWithShape="1">
                <a:gsLst>
                  <a:gs pos="0">
                    <a:schemeClr val="bg1">
                      <a:lumMod val="90000"/>
                      <a:lumOff val="10000"/>
                    </a:schemeClr>
                  </a:gs>
                  <a:gs pos="100000">
                    <a:schemeClr val="bg1">
                      <a:lumMod val="74000"/>
                      <a:lumOff val="26000"/>
                    </a:schemeClr>
                  </a:gs>
                </a:gsLst>
                <a:lin ang="2700000" scaled="1"/>
                <a:tileRect/>
              </a:gradFill>
              <a:effectLst/>
            </a:endParaRPr>
          </a:p>
        </p:txBody>
      </p:sp>
      <p:sp>
        <p:nvSpPr>
          <p:cNvPr id="44" name="Title 1"/>
          <p:cNvSpPr txBox="1">
            <a:spLocks/>
          </p:cNvSpPr>
          <p:nvPr/>
        </p:nvSpPr>
        <p:spPr>
          <a:xfrm>
            <a:off x="10111872" y="5762362"/>
            <a:ext cx="518315" cy="184666"/>
          </a:xfrm>
          <a:prstGeom prst="rect">
            <a:avLst/>
          </a:prstGeom>
          <a:noFill/>
          <a:effectLst>
            <a:outerShdw blurRad="50800" dist="38100" dir="2700000" algn="tl" rotWithShape="0">
              <a:prstClr val="black">
                <a:alpha val="26000"/>
              </a:prstClr>
            </a:outerShdw>
          </a:effectLst>
          <a:sp3d extrusionH="76200">
            <a:bevelT/>
            <a:extrusionClr>
              <a:schemeClr val="tx2"/>
            </a:extrusionClr>
          </a:sp3d>
        </p:spPr>
        <p:txBody>
          <a:bodyPr vert="horz" wrap="square" lIns="0" tIns="0" rIns="0" bIns="0" rtlCol="0" anchor="b">
            <a:spAutoFit/>
          </a:bodyPr>
          <a:lstStyle>
            <a:defPPr>
              <a:defRPr lang="en-US"/>
            </a:defPPr>
            <a:lvl1pPr>
              <a:spcBef>
                <a:spcPct val="0"/>
              </a:spcBef>
              <a:buNone/>
              <a:defRPr sz="3000" b="1" i="0">
                <a:solidFill>
                  <a:schemeClr val="bg1">
                    <a:lumMod val="60000"/>
                    <a:lumOff val="40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1200" dirty="0" smtClean="0">
                <a:solidFill>
                  <a:schemeClr val="tx1"/>
                </a:solidFill>
              </a:rPr>
              <a:t>Asia</a:t>
            </a:r>
            <a:endParaRPr lang="en-US" sz="1200" dirty="0">
              <a:solidFill>
                <a:schemeClr val="tx1"/>
              </a:solidFill>
            </a:endParaRPr>
          </a:p>
        </p:txBody>
      </p:sp>
      <p:sp>
        <p:nvSpPr>
          <p:cNvPr id="45" name="Rectangle 44"/>
          <p:cNvSpPr/>
          <p:nvPr/>
        </p:nvSpPr>
        <p:spPr>
          <a:xfrm>
            <a:off x="9825802" y="5763255"/>
            <a:ext cx="186403" cy="182880"/>
          </a:xfrm>
          <a:prstGeom prst="rect">
            <a:avLst/>
          </a:prstGeom>
          <a:solidFill>
            <a:schemeClr val="accent4"/>
          </a:solidFill>
          <a:ln>
            <a:noFill/>
          </a:ln>
          <a:effectLst>
            <a:outerShdw blurRad="63500" sx="101000" sy="101000" algn="ctr" rotWithShape="0">
              <a:prstClr val="black">
                <a:alpha val="60000"/>
              </a:prstClr>
            </a:outerShdw>
          </a:effectLst>
          <a:scene3d>
            <a:camera prst="orthographicFront"/>
            <a:lightRig rig="twoPt" dir="t">
              <a:rot lat="0" lon="0" rev="3600000"/>
            </a:lightRig>
          </a:scene3d>
          <a:sp3d>
            <a:bevelT w="44450" h="19050"/>
            <a:bevelB w="254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gradFill flip="none" rotWithShape="1">
                <a:gsLst>
                  <a:gs pos="0">
                    <a:schemeClr val="bg1">
                      <a:lumMod val="90000"/>
                      <a:lumOff val="10000"/>
                    </a:schemeClr>
                  </a:gs>
                  <a:gs pos="100000">
                    <a:schemeClr val="bg1">
                      <a:lumMod val="74000"/>
                      <a:lumOff val="26000"/>
                    </a:schemeClr>
                  </a:gs>
                </a:gsLst>
                <a:lin ang="2700000" scaled="1"/>
                <a:tileRect/>
              </a:gradFill>
              <a:effectLst/>
            </a:endParaRPr>
          </a:p>
        </p:txBody>
      </p:sp>
      <p:sp>
        <p:nvSpPr>
          <p:cNvPr id="46" name="Title 1"/>
          <p:cNvSpPr txBox="1">
            <a:spLocks/>
          </p:cNvSpPr>
          <p:nvPr/>
        </p:nvSpPr>
        <p:spPr>
          <a:xfrm>
            <a:off x="10980826" y="5750352"/>
            <a:ext cx="580219" cy="183773"/>
          </a:xfrm>
          <a:prstGeom prst="rect">
            <a:avLst/>
          </a:prstGeom>
          <a:noFill/>
          <a:effectLst>
            <a:outerShdw blurRad="50800" dist="38100" dir="2700000" algn="tl" rotWithShape="0">
              <a:prstClr val="black">
                <a:alpha val="26000"/>
              </a:prstClr>
            </a:outerShdw>
          </a:effectLst>
          <a:sp3d extrusionH="76200">
            <a:bevelT/>
            <a:extrusionClr>
              <a:schemeClr val="tx2"/>
            </a:extrusionClr>
          </a:sp3d>
        </p:spPr>
        <p:txBody>
          <a:bodyPr vert="horz" wrap="square" lIns="0" tIns="0" rIns="0" bIns="0" rtlCol="0" anchor="b">
            <a:spAutoFit/>
          </a:bodyPr>
          <a:lstStyle>
            <a:defPPr>
              <a:defRPr lang="en-US"/>
            </a:defPPr>
            <a:lvl1pPr>
              <a:spcBef>
                <a:spcPct val="0"/>
              </a:spcBef>
              <a:buNone/>
              <a:defRPr sz="3000" b="1" i="0">
                <a:solidFill>
                  <a:schemeClr val="bg1">
                    <a:lumMod val="60000"/>
                    <a:lumOff val="40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1200" dirty="0" smtClean="0">
                <a:solidFill>
                  <a:schemeClr val="tx1"/>
                </a:solidFill>
              </a:rPr>
              <a:t>Europe</a:t>
            </a:r>
            <a:endParaRPr lang="en-US" sz="1200" dirty="0">
              <a:solidFill>
                <a:schemeClr val="tx1"/>
              </a:solidFill>
            </a:endParaRPr>
          </a:p>
        </p:txBody>
      </p:sp>
      <p:sp>
        <p:nvSpPr>
          <p:cNvPr id="47" name="Rectangle 46"/>
          <p:cNvSpPr/>
          <p:nvPr/>
        </p:nvSpPr>
        <p:spPr>
          <a:xfrm>
            <a:off x="10694758" y="5750798"/>
            <a:ext cx="186403" cy="182880"/>
          </a:xfrm>
          <a:prstGeom prst="rect">
            <a:avLst/>
          </a:prstGeom>
          <a:solidFill>
            <a:schemeClr val="accent3"/>
          </a:solidFill>
          <a:ln>
            <a:noFill/>
          </a:ln>
          <a:effectLst>
            <a:outerShdw blurRad="63500" sx="101000" sy="101000" algn="ctr" rotWithShape="0">
              <a:prstClr val="black">
                <a:alpha val="60000"/>
              </a:prstClr>
            </a:outerShdw>
          </a:effectLst>
          <a:scene3d>
            <a:camera prst="orthographicFront"/>
            <a:lightRig rig="twoPt" dir="t">
              <a:rot lat="0" lon="0" rev="3600000"/>
            </a:lightRig>
          </a:scene3d>
          <a:sp3d>
            <a:bevelT w="44450" h="19050"/>
            <a:bevelB w="254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gradFill flip="none" rotWithShape="1">
                <a:gsLst>
                  <a:gs pos="0">
                    <a:schemeClr val="bg1">
                      <a:lumMod val="90000"/>
                      <a:lumOff val="10000"/>
                    </a:schemeClr>
                  </a:gs>
                  <a:gs pos="100000">
                    <a:schemeClr val="bg1">
                      <a:lumMod val="74000"/>
                      <a:lumOff val="26000"/>
                    </a:schemeClr>
                  </a:gs>
                </a:gsLst>
                <a:lin ang="2700000" scaled="1"/>
                <a:tileRect/>
              </a:gradFill>
              <a:effectLst/>
            </a:endParaRPr>
          </a:p>
        </p:txBody>
      </p:sp>
      <p:graphicFrame>
        <p:nvGraphicFramePr>
          <p:cNvPr id="36" name="Chart 35"/>
          <p:cNvGraphicFramePr>
            <a:graphicFrameLocks/>
          </p:cNvGraphicFramePr>
          <p:nvPr>
            <p:extLst>
              <p:ext uri="{D42A27DB-BD31-4B8C-83A1-F6EECF244321}">
                <p14:modId xmlns:p14="http://schemas.microsoft.com/office/powerpoint/2010/main" val="3542147127"/>
              </p:ext>
            </p:extLst>
          </p:nvPr>
        </p:nvGraphicFramePr>
        <p:xfrm>
          <a:off x="7661473" y="1848645"/>
          <a:ext cx="5045427" cy="3905940"/>
        </p:xfrm>
        <a:graphic>
          <a:graphicData uri="http://schemas.openxmlformats.org/drawingml/2006/chart">
            <c:chart xmlns:c="http://schemas.openxmlformats.org/drawingml/2006/chart" xmlns:r="http://schemas.openxmlformats.org/officeDocument/2006/relationships" r:id="rId8"/>
          </a:graphicData>
        </a:graphic>
      </p:graphicFrame>
      <p:sp>
        <p:nvSpPr>
          <p:cNvPr id="51" name="Freeform 62"/>
          <p:cNvSpPr>
            <a:spLocks noEditPoints="1"/>
          </p:cNvSpPr>
          <p:nvPr/>
        </p:nvSpPr>
        <p:spPr bwMode="black">
          <a:xfrm>
            <a:off x="11094153" y="915549"/>
            <a:ext cx="705685" cy="705501"/>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gradFill flip="none" rotWithShape="1">
            <a:gsLst>
              <a:gs pos="0">
                <a:schemeClr val="bg1">
                  <a:lumMod val="75000"/>
                  <a:lumOff val="25000"/>
                </a:schemeClr>
              </a:gs>
              <a:gs pos="100000">
                <a:schemeClr val="bg2">
                  <a:lumMod val="70000"/>
                  <a:lumOff val="30000"/>
                </a:schemeClr>
              </a:gs>
            </a:gsLst>
            <a:lin ang="13500000" scaled="1"/>
            <a:tileRect/>
          </a:gradFill>
          <a:ln>
            <a:noFill/>
          </a:ln>
          <a:effectLst>
            <a:outerShdw blurRad="63500" sx="101000" sy="101000" algn="ctr" rotWithShape="0">
              <a:prstClr val="black">
                <a:alpha val="60000"/>
              </a:prstClr>
            </a:outerShdw>
          </a:effectLst>
          <a:scene3d>
            <a:camera prst="orthographicFront"/>
            <a:lightRig rig="twoPt" dir="t">
              <a:rot lat="0" lon="0" rev="7200000"/>
            </a:lightRig>
          </a:scene3d>
          <a:sp3d>
            <a:bevelT w="44450" h="19050"/>
            <a:bevelB w="254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gradFill flip="none" rotWithShape="1">
                <a:gsLst>
                  <a:gs pos="0">
                    <a:schemeClr val="bg1">
                      <a:lumMod val="90000"/>
                      <a:lumOff val="10000"/>
                    </a:schemeClr>
                  </a:gs>
                  <a:gs pos="100000">
                    <a:schemeClr val="bg1">
                      <a:lumMod val="74000"/>
                      <a:lumOff val="26000"/>
                    </a:schemeClr>
                  </a:gs>
                </a:gsLst>
                <a:lin ang="2700000" scaled="1"/>
                <a:tileRect/>
              </a:gradFill>
            </a:endParaRPr>
          </a:p>
        </p:txBody>
      </p:sp>
      <p:sp>
        <p:nvSpPr>
          <p:cNvPr id="48" name="Title 1"/>
          <p:cNvSpPr txBox="1">
            <a:spLocks/>
          </p:cNvSpPr>
          <p:nvPr/>
        </p:nvSpPr>
        <p:spPr>
          <a:xfrm>
            <a:off x="10580345" y="3611586"/>
            <a:ext cx="901159" cy="615553"/>
          </a:xfrm>
          <a:prstGeom prst="rect">
            <a:avLst/>
          </a:prstGeom>
          <a:noFill/>
          <a:effectLst>
            <a:outerShdw blurRad="50800" dist="38100" dir="2700000" algn="tl" rotWithShape="0">
              <a:prstClr val="black">
                <a:alpha val="26000"/>
              </a:prstClr>
            </a:outerShdw>
          </a:effectLst>
          <a:sp3d extrusionH="76200">
            <a:bevelT/>
            <a:extrusionClr>
              <a:schemeClr val="tx2"/>
            </a:extrusionClr>
          </a:sp3d>
        </p:spPr>
        <p:txBody>
          <a:bodyPr vert="horz" wrap="square" lIns="0" tIns="0" rIns="0" bIns="0" rtlCol="0" anchor="b">
            <a:spAutoFit/>
          </a:bodyPr>
          <a:lstStyle>
            <a:defPPr>
              <a:defRPr lang="en-US"/>
            </a:defPPr>
            <a:lvl1pPr>
              <a:spcBef>
                <a:spcPct val="0"/>
              </a:spcBef>
              <a:buNone/>
              <a:defRPr sz="3000" b="1" i="0">
                <a:solidFill>
                  <a:schemeClr val="bg1">
                    <a:lumMod val="60000"/>
                    <a:lumOff val="40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4000" dirty="0" smtClean="0">
                <a:solidFill>
                  <a:schemeClr val="tx1"/>
                </a:solidFill>
                <a:effectLst>
                  <a:outerShdw blurRad="50800" dist="38100" dir="2700000" algn="tl" rotWithShape="0">
                    <a:prstClr val="black">
                      <a:alpha val="85000"/>
                    </a:prstClr>
                  </a:outerShdw>
                </a:effectLst>
              </a:rPr>
              <a:t>55</a:t>
            </a:r>
            <a:r>
              <a:rPr lang="en-US" sz="2000" dirty="0" smtClean="0">
                <a:solidFill>
                  <a:schemeClr val="tx1"/>
                </a:solidFill>
                <a:effectLst>
                  <a:outerShdw blurRad="50800" dist="38100" dir="2700000" algn="tl" rotWithShape="0">
                    <a:prstClr val="black">
                      <a:alpha val="85000"/>
                    </a:prstClr>
                  </a:outerShdw>
                </a:effectLst>
              </a:rPr>
              <a:t>%</a:t>
            </a:r>
            <a:endParaRPr lang="en-US" sz="2000" dirty="0">
              <a:solidFill>
                <a:schemeClr val="tx1"/>
              </a:solidFill>
              <a:effectLst>
                <a:outerShdw blurRad="50800" dist="38100" dir="2700000" algn="tl" rotWithShape="0">
                  <a:prstClr val="black">
                    <a:alpha val="85000"/>
                  </a:prstClr>
                </a:outerShdw>
              </a:effectLst>
            </a:endParaRPr>
          </a:p>
        </p:txBody>
      </p:sp>
      <p:sp>
        <p:nvSpPr>
          <p:cNvPr id="50" name="Title 1"/>
          <p:cNvSpPr txBox="1">
            <a:spLocks/>
          </p:cNvSpPr>
          <p:nvPr/>
        </p:nvSpPr>
        <p:spPr>
          <a:xfrm>
            <a:off x="9175026" y="2712138"/>
            <a:ext cx="1016723" cy="615553"/>
          </a:xfrm>
          <a:prstGeom prst="rect">
            <a:avLst/>
          </a:prstGeom>
          <a:noFill/>
          <a:effectLst>
            <a:outerShdw blurRad="50800" dist="38100" dir="2700000" algn="tl" rotWithShape="0">
              <a:prstClr val="black">
                <a:alpha val="26000"/>
              </a:prstClr>
            </a:outerShdw>
          </a:effectLst>
          <a:sp3d extrusionH="76200">
            <a:bevelT/>
            <a:extrusionClr>
              <a:schemeClr val="tx2"/>
            </a:extrusionClr>
          </a:sp3d>
        </p:spPr>
        <p:txBody>
          <a:bodyPr vert="horz" wrap="square" lIns="0" tIns="0" rIns="0" bIns="0" rtlCol="0" anchor="b">
            <a:spAutoFit/>
          </a:bodyPr>
          <a:lstStyle>
            <a:defPPr>
              <a:defRPr lang="en-US"/>
            </a:defPPr>
            <a:lvl1pPr>
              <a:spcBef>
                <a:spcPct val="0"/>
              </a:spcBef>
              <a:buNone/>
              <a:defRPr sz="3000" b="1" i="0">
                <a:solidFill>
                  <a:schemeClr val="bg1">
                    <a:lumMod val="60000"/>
                    <a:lumOff val="40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4000" dirty="0" smtClean="0">
                <a:solidFill>
                  <a:schemeClr val="tx1"/>
                </a:solidFill>
                <a:effectLst>
                  <a:outerShdw blurRad="50800" dist="38100" dir="2700000" algn="tl" rotWithShape="0">
                    <a:prstClr val="black">
                      <a:alpha val="85000"/>
                    </a:prstClr>
                  </a:outerShdw>
                </a:effectLst>
              </a:rPr>
              <a:t>20</a:t>
            </a:r>
            <a:r>
              <a:rPr lang="en-US" sz="2000" dirty="0" smtClean="0">
                <a:solidFill>
                  <a:schemeClr val="tx1"/>
                </a:solidFill>
                <a:effectLst>
                  <a:outerShdw blurRad="50800" dist="38100" dir="2700000" algn="tl" rotWithShape="0">
                    <a:prstClr val="black">
                      <a:alpha val="85000"/>
                    </a:prstClr>
                  </a:outerShdw>
                </a:effectLst>
              </a:rPr>
              <a:t>%</a:t>
            </a:r>
            <a:endParaRPr lang="en-US" sz="2000" dirty="0">
              <a:solidFill>
                <a:schemeClr val="tx1"/>
              </a:solidFill>
              <a:effectLst>
                <a:outerShdw blurRad="50800" dist="38100" dir="2700000" algn="tl" rotWithShape="0">
                  <a:prstClr val="black">
                    <a:alpha val="85000"/>
                  </a:prstClr>
                </a:outerShdw>
              </a:effectLst>
            </a:endParaRPr>
          </a:p>
        </p:txBody>
      </p:sp>
      <p:sp>
        <p:nvSpPr>
          <p:cNvPr id="49" name="Title 1"/>
          <p:cNvSpPr txBox="1">
            <a:spLocks/>
          </p:cNvSpPr>
          <p:nvPr/>
        </p:nvSpPr>
        <p:spPr>
          <a:xfrm>
            <a:off x="8926894" y="3919363"/>
            <a:ext cx="1264855" cy="615553"/>
          </a:xfrm>
          <a:prstGeom prst="rect">
            <a:avLst/>
          </a:prstGeom>
          <a:noFill/>
          <a:effectLst>
            <a:outerShdw blurRad="50800" dist="38100" dir="2700000" algn="tl" rotWithShape="0">
              <a:prstClr val="black">
                <a:alpha val="26000"/>
              </a:prstClr>
            </a:outerShdw>
          </a:effectLst>
          <a:sp3d extrusionH="76200">
            <a:bevelT/>
            <a:extrusionClr>
              <a:schemeClr val="tx2"/>
            </a:extrusionClr>
          </a:sp3d>
        </p:spPr>
        <p:txBody>
          <a:bodyPr vert="horz" wrap="square" lIns="0" tIns="0" rIns="0" bIns="0" rtlCol="0" anchor="b">
            <a:spAutoFit/>
          </a:bodyPr>
          <a:lstStyle>
            <a:defPPr>
              <a:defRPr lang="en-US"/>
            </a:defPPr>
            <a:lvl1pPr>
              <a:spcBef>
                <a:spcPct val="0"/>
              </a:spcBef>
              <a:buNone/>
              <a:defRPr sz="3000" b="1" i="0">
                <a:solidFill>
                  <a:schemeClr val="bg1">
                    <a:lumMod val="60000"/>
                    <a:lumOff val="40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4000" dirty="0">
                <a:solidFill>
                  <a:schemeClr val="tx1"/>
                </a:solidFill>
                <a:effectLst>
                  <a:outerShdw blurRad="50800" dist="38100" dir="2700000" algn="tl" rotWithShape="0">
                    <a:prstClr val="black">
                      <a:alpha val="85000"/>
                    </a:prstClr>
                  </a:outerShdw>
                </a:effectLst>
              </a:rPr>
              <a:t>2</a:t>
            </a:r>
            <a:r>
              <a:rPr lang="en-US" sz="4000" dirty="0" smtClean="0">
                <a:solidFill>
                  <a:schemeClr val="tx1"/>
                </a:solidFill>
                <a:effectLst>
                  <a:outerShdw blurRad="50800" dist="38100" dir="2700000" algn="tl" rotWithShape="0">
                    <a:prstClr val="black">
                      <a:alpha val="85000"/>
                    </a:prstClr>
                  </a:outerShdw>
                </a:effectLst>
              </a:rPr>
              <a:t>5</a:t>
            </a:r>
            <a:r>
              <a:rPr lang="en-US" sz="2000" dirty="0" smtClean="0">
                <a:solidFill>
                  <a:schemeClr val="tx1"/>
                </a:solidFill>
                <a:effectLst>
                  <a:outerShdw blurRad="50800" dist="38100" dir="2700000" algn="tl" rotWithShape="0">
                    <a:prstClr val="black">
                      <a:alpha val="85000"/>
                    </a:prstClr>
                  </a:outerShdw>
                </a:effectLst>
              </a:rPr>
              <a:t>%</a:t>
            </a:r>
            <a:endParaRPr lang="en-US" sz="2000" dirty="0">
              <a:solidFill>
                <a:schemeClr val="tx1"/>
              </a:solidFill>
              <a:effectLst>
                <a:outerShdw blurRad="50800" dist="38100" dir="2700000" algn="tl" rotWithShape="0">
                  <a:prstClr val="black">
                    <a:alpha val="85000"/>
                  </a:prstClr>
                </a:outerShdw>
              </a:effectLst>
            </a:endParaRPr>
          </a:p>
        </p:txBody>
      </p:sp>
      <p:sp>
        <p:nvSpPr>
          <p:cNvPr id="39" name="Oval 38"/>
          <p:cNvSpPr/>
          <p:nvPr/>
        </p:nvSpPr>
        <p:spPr>
          <a:xfrm>
            <a:off x="11525518" y="6162815"/>
            <a:ext cx="548640" cy="548640"/>
          </a:xfrm>
          <a:prstGeom prst="ellipse">
            <a:avLst/>
          </a:prstGeom>
          <a:solidFill>
            <a:schemeClr val="accent1"/>
          </a:solidFill>
          <a:ln>
            <a:noFill/>
          </a:ln>
          <a:effectLst>
            <a:outerShdw blurRad="63500" sx="102000" sy="102000" algn="ctr" rotWithShape="0">
              <a:prstClr val="black">
                <a:alpha val="85000"/>
              </a:prstClr>
            </a:outerShdw>
          </a:effectLst>
          <a:scene3d>
            <a:camera prst="orthographicFront"/>
            <a:lightRig rig="twoPt" dir="t">
              <a:rot lat="0" lon="0" rev="4800000"/>
            </a:lightRig>
          </a:scene3d>
          <a:sp3d>
            <a:bevelT w="1143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3d extrusionH="57150">
              <a:bevelT w="19050" h="19050"/>
              <a:extrusionClr>
                <a:schemeClr val="bg2">
                  <a:lumMod val="10000"/>
                  <a:lumOff val="90000"/>
                </a:schemeClr>
              </a:extrusionClr>
            </a:sp3d>
          </a:bodyPr>
          <a:lstStyle/>
          <a:p>
            <a:pPr algn="ctr"/>
            <a:r>
              <a:rPr lang="en-US" sz="2000" b="1" dirty="0" smtClean="0">
                <a:ln w="12700">
                  <a:noFill/>
                </a:ln>
                <a:gradFill flip="none" rotWithShape="1">
                  <a:gsLst>
                    <a:gs pos="0">
                      <a:schemeClr val="bg2">
                        <a:lumMod val="84000"/>
                        <a:lumOff val="16000"/>
                      </a:schemeClr>
                    </a:gs>
                    <a:gs pos="94000">
                      <a:schemeClr val="bg2">
                        <a:lumMod val="84000"/>
                        <a:lumOff val="16000"/>
                      </a:schemeClr>
                    </a:gs>
                  </a:gsLst>
                  <a:lin ang="13500000" scaled="1"/>
                  <a:tileRect/>
                </a:gradFill>
                <a:effectLst>
                  <a:outerShdw blurRad="50800" dist="38100" dir="2700000" algn="tl" rotWithShape="0">
                    <a:prstClr val="black">
                      <a:alpha val="40000"/>
                    </a:prstClr>
                  </a:outerShdw>
                </a:effectLst>
                <a:latin typeface="+mj-lt"/>
              </a:rPr>
              <a:t>C</a:t>
            </a:r>
            <a:endParaRPr lang="en-US" sz="2000" b="1" baseline="100000" dirty="0">
              <a:ln w="28575">
                <a:noFill/>
              </a:ln>
              <a:gradFill flip="none" rotWithShape="1">
                <a:gsLst>
                  <a:gs pos="0">
                    <a:schemeClr val="bg2">
                      <a:lumMod val="84000"/>
                      <a:lumOff val="16000"/>
                    </a:schemeClr>
                  </a:gs>
                  <a:gs pos="94000">
                    <a:schemeClr val="bg2">
                      <a:lumMod val="84000"/>
                      <a:lumOff val="16000"/>
                    </a:schemeClr>
                  </a:gs>
                </a:gsLst>
                <a:lin ang="13500000" scaled="1"/>
                <a:tileRect/>
              </a:gradFill>
              <a:effectLst>
                <a:outerShdw blurRad="50800" dist="38100" dir="2700000" algn="tl" rotWithShape="0">
                  <a:prstClr val="black">
                    <a:alpha val="40000"/>
                  </a:prstClr>
                </a:outerShdw>
              </a:effectLst>
              <a:latin typeface="+mj-lt"/>
            </a:endParaRPr>
          </a:p>
        </p:txBody>
      </p:sp>
      <p:pic>
        <p:nvPicPr>
          <p:cNvPr id="18" name="Picture 17"/>
          <p:cNvPicPr>
            <a:picLocks noChangeAspect="1"/>
          </p:cNvPicPr>
          <p:nvPr/>
        </p:nvPicPr>
        <p:blipFill rotWithShape="1">
          <a:blip r:embed="rId9">
            <a:extLst>
              <a:ext uri="{28A0092B-C50C-407E-A947-70E740481C1C}">
                <a14:useLocalDpi xmlns:a14="http://schemas.microsoft.com/office/drawing/2010/main" val="0"/>
              </a:ext>
            </a:extLst>
          </a:blip>
          <a:srcRect t="64671" b="17964"/>
          <a:stretch/>
        </p:blipFill>
        <p:spPr>
          <a:xfrm>
            <a:off x="2404" y="6736360"/>
            <a:ext cx="12187190" cy="121640"/>
          </a:xfrm>
          <a:prstGeom prst="rect">
            <a:avLst/>
          </a:prstGeom>
          <a:ln>
            <a:noFill/>
          </a:ln>
        </p:spPr>
      </p:pic>
    </p:spTree>
    <p:extLst>
      <p:ext uri="{BB962C8B-B14F-4D97-AF65-F5344CB8AC3E}">
        <p14:creationId xmlns:p14="http://schemas.microsoft.com/office/powerpoint/2010/main" val="318680096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2"/>
                                        </p:tgtEl>
                                      </p:cBhvr>
                                    </p:animEffect>
                                    <p:animScale>
                                      <p:cBhvr>
                                        <p:cTn id="7" dur="250" autoRev="1" fill="hold"/>
                                        <p:tgtEl>
                                          <p:spTgt spid="42"/>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43"/>
                                        </p:tgtEl>
                                      </p:cBhvr>
                                    </p:animEffect>
                                    <p:animScale>
                                      <p:cBhvr>
                                        <p:cTn id="10" dur="250" autoRev="1" fill="hold"/>
                                        <p:tgtEl>
                                          <p:spTgt spid="43"/>
                                        </p:tgtEl>
                                      </p:cBhvr>
                                      <p:by x="105000" y="105000"/>
                                    </p:animScale>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10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45"/>
                                        </p:tgtEl>
                                      </p:cBhvr>
                                    </p:animEffect>
                                    <p:animScale>
                                      <p:cBhvr>
                                        <p:cTn id="19" dur="250" autoRev="1" fill="hold"/>
                                        <p:tgtEl>
                                          <p:spTgt spid="45"/>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44"/>
                                        </p:tgtEl>
                                      </p:cBhvr>
                                    </p:animEffect>
                                    <p:animScale>
                                      <p:cBhvr>
                                        <p:cTn id="22" dur="250" autoRev="1" fill="hold"/>
                                        <p:tgtEl>
                                          <p:spTgt spid="44"/>
                                        </p:tgtEl>
                                      </p:cBhvr>
                                      <p:by x="105000" y="105000"/>
                                    </p:animScale>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47"/>
                                        </p:tgtEl>
                                      </p:cBhvr>
                                    </p:animEffect>
                                    <p:animScale>
                                      <p:cBhvr>
                                        <p:cTn id="31" dur="250" autoRev="1" fill="hold"/>
                                        <p:tgtEl>
                                          <p:spTgt spid="47"/>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46"/>
                                        </p:tgtEl>
                                      </p:cBhvr>
                                    </p:animEffect>
                                    <p:animScale>
                                      <p:cBhvr>
                                        <p:cTn id="34" dur="250" autoRev="1" fill="hold"/>
                                        <p:tgtEl>
                                          <p:spTgt spid="46"/>
                                        </p:tgtEl>
                                      </p:cBhvr>
                                      <p:by x="105000" y="105000"/>
                                    </p:animScale>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4" grpId="0"/>
      <p:bldP spid="45" grpId="0" animBg="1"/>
      <p:bldP spid="46" grpId="0"/>
      <p:bldP spid="47" grpId="0" animBg="1"/>
      <p:bldP spid="48" grpId="0"/>
      <p:bldP spid="50" grpId="0"/>
      <p:bldP spid="4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oogle Compete">
      <a:dk1>
        <a:srgbClr val="000000"/>
      </a:dk1>
      <a:lt1>
        <a:srgbClr val="FFFFFF"/>
      </a:lt1>
      <a:dk2>
        <a:srgbClr val="1C1C1C"/>
      </a:dk2>
      <a:lt2>
        <a:srgbClr val="DDDCD0"/>
      </a:lt2>
      <a:accent1>
        <a:srgbClr val="FF6800"/>
      </a:accent1>
      <a:accent2>
        <a:srgbClr val="FFA465"/>
      </a:accent2>
      <a:accent3>
        <a:srgbClr val="FEC298"/>
      </a:accent3>
      <a:accent4>
        <a:srgbClr val="FFE0CC"/>
      </a:accent4>
      <a:accent5>
        <a:srgbClr val="BF4D00"/>
      </a:accent5>
      <a:accent6>
        <a:srgbClr val="7F3300"/>
      </a:accent6>
      <a:hlink>
        <a:srgbClr val="FF6800"/>
      </a:hlink>
      <a:folHlink>
        <a:srgbClr val="FFE0CC"/>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74C426F2198F419F5D7F1866D0A63F" ma:contentTypeVersion="1" ma:contentTypeDescription="Create a new document." ma:contentTypeScope="" ma:versionID="57c2b848a1b1a5cdfd0245c7c14b1895">
  <xsd:schema xmlns:xsd="http://www.w3.org/2001/XMLSchema" xmlns:xs="http://www.w3.org/2001/XMLSchema" xmlns:p="http://schemas.microsoft.com/office/2006/metadata/properties" xmlns:ns3="2a63f2ea-6115-4324-bd29-47bfcdf444cb" targetNamespace="http://schemas.microsoft.com/office/2006/metadata/properties" ma:root="true" ma:fieldsID="d8b2156d08f9e4b0833773b39092c20a" ns3:_="">
    <xsd:import namespace="2a63f2ea-6115-4324-bd29-47bfcdf444cb"/>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3f2ea-6115-4324-bd29-47bfcdf444c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E8FB93-0412-4445-9ADD-B4404D880A06}">
  <ds:schemaRefs>
    <ds:schemaRef ds:uri="http://schemas.microsoft.com/sharepoint/v3/contenttype/forms"/>
  </ds:schemaRefs>
</ds:datastoreItem>
</file>

<file path=customXml/itemProps2.xml><?xml version="1.0" encoding="utf-8"?>
<ds:datastoreItem xmlns:ds="http://schemas.openxmlformats.org/officeDocument/2006/customXml" ds:itemID="{A503722C-E9BC-447D-94EF-87BB8D8EF853}">
  <ds:schemaRefs>
    <ds:schemaRef ds:uri="2a63f2ea-6115-4324-bd29-47bfcdf444c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4A5C52E-DD7F-42E8-B40E-AB15FBF2D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3f2ea-6115-4324-bd29-47bfcdf444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3883</TotalTime>
  <Words>385</Words>
  <Application>Microsoft Office PowerPoint</Application>
  <PresentationFormat>Widescreen</PresentationFormat>
  <Paragraphs>71</Paragraphs>
  <Slides>3</Slides>
  <Notes>3</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vt:i4>
      </vt:variant>
    </vt:vector>
  </HeadingPairs>
  <TitlesOfParts>
    <vt:vector size="21" baseType="lpstr">
      <vt:lpstr>Aharoni</vt:lpstr>
      <vt:lpstr>Arial</vt:lpstr>
      <vt:lpstr>Berlin Sans FB</vt:lpstr>
      <vt:lpstr>Book Antiqua</vt:lpstr>
      <vt:lpstr>Calibri</vt:lpstr>
      <vt:lpstr>Cambria Math</vt:lpstr>
      <vt:lpstr>Castellar</vt:lpstr>
      <vt:lpstr>Century Gothic</vt:lpstr>
      <vt:lpstr>Elephant</vt:lpstr>
      <vt:lpstr>EucrosiaUPC</vt:lpstr>
      <vt:lpstr>FrankRuehl</vt:lpstr>
      <vt:lpstr>Garamond</vt:lpstr>
      <vt:lpstr>Mangal</vt:lpstr>
      <vt:lpstr>SketchFlow Print</vt:lpstr>
      <vt:lpstr>Times New Roman</vt:lpstr>
      <vt:lpstr>Wingdings</vt:lpstr>
      <vt:lpstr>Wingdings 3</vt:lpstr>
      <vt:lpstr>Ion</vt:lpstr>
      <vt:lpstr>Contoso</vt:lpstr>
      <vt:lpstr>Contoso Financials</vt:lpstr>
      <vt:lpstr>The Right People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Contoso presentation</dc:title>
  <dc:creator>Sanjeevini Mittal</dc:creator>
  <cp:lastModifiedBy>Sanjeevini Mittal</cp:lastModifiedBy>
  <cp:revision>282</cp:revision>
  <dcterms:created xsi:type="dcterms:W3CDTF">2013-05-01T00:15:49Z</dcterms:created>
  <dcterms:modified xsi:type="dcterms:W3CDTF">2014-03-29T18:06:40Z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0x0101008774C426F2198F419F5D7F1866D0A63F</vt:lpwstr>
  </property>
  <property fmtid="{D5CDD505-2E9C-101B-9397-08002B2CF9AE}" pid="3" name="IsMyDocuments">
    <vt:bool>true</vt:bool>
  </property>
  <property fmtid="{D5CDD505-2E9C-101B-9397-08002B2CF9AE}" pid="4" name="TaxKeyword">
    <vt:lpwstr/>
  </property>
  <property fmtid="{D5CDD505-2E9C-101B-9397-08002B2CF9AE}" pid="5" name="Audiences">
    <vt:lpwstr/>
  </property>
  <property fmtid="{D5CDD505-2E9C-101B-9397-08002B2CF9AE}" pid="6" name="Region">
    <vt:lpwstr/>
  </property>
  <property fmtid="{D5CDD505-2E9C-101B-9397-08002B2CF9AE}" pid="7" name="Segments">
    <vt:lpwstr/>
  </property>
  <property fmtid="{D5CDD505-2E9C-101B-9397-08002B2CF9AE}" pid="8" name="Confidentiality">
    <vt:lpwstr>21;#Microsoft confidential|461efa83-0283-486a-a8d5-943328f3693f</vt:lpwstr>
  </property>
  <property fmtid="{D5CDD505-2E9C-101B-9397-08002B2CF9AE}" pid="9" name="ActivitiesAndPrograms">
    <vt:lpwstr>12990;#Microsoft product launch campaigns|e634bb7f-b77b-4305-b346-03da1c4c6f6e;#17801;#customer previews|e2bbe8c6-02ca-433d-b282-9f545cdfab07</vt:lpwstr>
  </property>
  <property fmtid="{D5CDD505-2E9C-101B-9397-08002B2CF9AE}" pid="10" name="Partners">
    <vt:lpwstr/>
  </property>
  <property fmtid="{D5CDD505-2E9C-101B-9397-08002B2CF9AE}" pid="11" name="Groups">
    <vt:lpwstr/>
  </property>
  <property fmtid="{D5CDD505-2E9C-101B-9397-08002B2CF9AE}" pid="12" name="Topics">
    <vt:lpwstr/>
  </property>
  <property fmtid="{D5CDD505-2E9C-101B-9397-08002B2CF9AE}" pid="13" name="messageframeworktype">
    <vt:lpwstr/>
  </property>
  <property fmtid="{D5CDD505-2E9C-101B-9397-08002B2CF9AE}" pid="14" name="Industries">
    <vt:lpwstr/>
  </property>
  <property fmtid="{D5CDD505-2E9C-101B-9397-08002B2CF9AE}" pid="15" name="Roles">
    <vt:lpwstr/>
  </property>
  <property fmtid="{D5CDD505-2E9C-101B-9397-08002B2CF9AE}" pid="16" name="SMSGDomain">
    <vt:lpwstr>13357;#Microsoft Office Division|998d7cd0-7f52-4d06-a505-529ce4856340</vt:lpwstr>
  </property>
  <property fmtid="{D5CDD505-2E9C-101B-9397-08002B2CF9AE}" pid="17" name="Competitors">
    <vt:lpwstr/>
  </property>
  <property fmtid="{D5CDD505-2E9C-101B-9397-08002B2CF9AE}" pid="18" name="BusinessArchitecture">
    <vt:lpwstr/>
  </property>
  <property fmtid="{D5CDD505-2E9C-101B-9397-08002B2CF9AE}" pid="19" name="Products">
    <vt:lpwstr>10899;#Microsoft Office|3a4e9862-cdce-4bdc-8664-91038e3eb1e9;#16039;#Microsoft Office future versions|b77148c7-a73d-44bc-a163-bb7920270559;#16535;#Microsoft PowerPoint|b157e6f3-5af9-48cb-a153-895c1aa220f8</vt:lpwstr>
  </property>
  <property fmtid="{D5CDD505-2E9C-101B-9397-08002B2CF9AE}" pid="20" name="_dlc_policyId">
    <vt:lpwstr/>
  </property>
  <property fmtid="{D5CDD505-2E9C-101B-9397-08002B2CF9AE}" pid="21" name="ItemRetentionFormula">
    <vt:lpwstr/>
  </property>
  <property fmtid="{D5CDD505-2E9C-101B-9397-08002B2CF9AE}" pid="22" name="ItemType">
    <vt:lpwstr/>
  </property>
  <property fmtid="{D5CDD505-2E9C-101B-9397-08002B2CF9AE}" pid="23" name="LastUpdatedByBatchTagging">
    <vt:bool>false</vt:bool>
  </property>
  <property fmtid="{D5CDD505-2E9C-101B-9397-08002B2CF9AE}" pid="24" name="Languages">
    <vt:lpwstr/>
  </property>
  <property fmtid="{D5CDD505-2E9C-101B-9397-08002B2CF9AE}" pid="25" name="_dlc_DocIdItemGuid">
    <vt:lpwstr>8e148394-fcdc-4540-b1ea-c87bb7542e15</vt:lpwstr>
  </property>
  <property fmtid="{D5CDD505-2E9C-101B-9397-08002B2CF9AE}" pid="26" name="WorkflowChangePath">
    <vt:lpwstr>d3765c0c-e2b5-4307-934b-d5d862e93ab3,2;d3765c0c-e2b5-4307-934b-d5d862e93ab3,2;d3765c0c-e2b5-4307-934b-d5d862e93ab3,2;d3765c0c-e2b5-4307-934b-d5d862e93ab3,5;</vt:lpwstr>
  </property>
  <property fmtid="{D5CDD505-2E9C-101B-9397-08002B2CF9AE}" pid="27" name="TaxCatchAll">
    <vt:lpwstr/>
  </property>
  <property fmtid="{D5CDD505-2E9C-101B-9397-08002B2CF9AE}" pid="28" name="TaxKeywordTaxHTField">
    <vt:lpwstr/>
  </property>
</Properties>
</file>