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charts/style2.xml" ContentType="application/vnd.ms-office.chartstyl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6"/>
  </p:notesMasterIdLst>
  <p:handoutMasterIdLst>
    <p:handoutMasterId r:id="rId7"/>
  </p:handoutMasterIdLst>
  <p:sldIdLst>
    <p:sldId id="2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Introduction" id="{19473B70-0C37-4C20-93A0-A26CB5E4271B}">
          <p14:sldIdLst>
            <p14:sldId id="256"/>
          </p14:sldIdLst>
        </p14:section>
        <p14:section name="The bulk of the deck" id="{B231D6C9-0E7A-4D9E-9E2B-0BFBFBF4387A}">
          <p14:sldIdLst>
            <p14:sldId id="261"/>
            <p14:sldId id="276"/>
          </p14:sldIdLst>
        </p14:section>
        <p14:section name="Going forward" id="{7D867DE5-4D9B-4CAA-BAED-498B1E034B85}">
          <p14:sldIdLst/>
        </p14:section>
        <p14:section name="Market numbers" id="{8F89C14C-9E13-4566-BABE-056C4D9F0FAC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75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55555"/>
    <a:srgbClr val="D56520"/>
    <a:srgbClr val="333333"/>
    <a:srgbClr val="1C1C1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75805" autoAdjust="0"/>
  </p:normalViewPr>
  <p:slideViewPr>
    <p:cSldViewPr snapToGrid="0">
      <p:cViewPr varScale="1">
        <p:scale>
          <a:sx n="69" d="100"/>
          <a:sy n="69" d="100"/>
        </p:scale>
        <p:origin x="-72" y="-139"/>
      </p:cViewPr>
      <p:guideLst>
        <p:guide orient="horz" pos="2160"/>
        <p:guide pos="75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smtClean="0">
                <a:solidFill>
                  <a:schemeClr val="accent1"/>
                </a:solidFill>
              </a:rPr>
              <a:t>WORKFORCE DISTRIBUTION</a:t>
            </a:r>
            <a:endParaRPr lang="en-US" sz="1400" b="1" dirty="0">
              <a:solidFill>
                <a:schemeClr val="accent1"/>
              </a:solidFill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6492658788215941"/>
                  <c:y val="-4.7916250633650362E-2"/>
                </c:manualLayout>
              </c:layout>
              <c:tx>
                <c:rich>
                  <a:bodyPr/>
                  <a:lstStyle/>
                  <a:p>
                    <a:fld id="{729E7207-5B80-4016-90E1-2655B0704304}" type="PERCENTAGE">
                      <a:rPr lang="en-US" b="1" dirty="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Percent val="1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4658584923511622"/>
                  <c:y val="-0.1032414732433166"/>
                </c:manualLayout>
              </c:layout>
              <c:tx>
                <c:rich>
                  <a:bodyPr/>
                  <a:lstStyle/>
                  <a:p>
                    <a:fld id="{358BF819-FC85-43BA-B491-E1F00BE36B95}" type="PERCENTAGE">
                      <a:rPr lang="en-US" b="1" dirty="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Percent val="1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1461487547232686"/>
                  <c:y val="0.15898196080840979"/>
                </c:manualLayout>
              </c:layout>
              <c:tx>
                <c:rich>
                  <a:bodyPr/>
                  <a:lstStyle/>
                  <a:p>
                    <a:fld id="{5813B861-58FA-4285-BB8D-EA970F19F3DB}" type="PERCENTAGE">
                      <a:rPr lang="en-US" b="1" dirty="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Percent val="1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Sheet1!$A$1:$A$3</c:f>
              <c:strCache>
                <c:ptCount val="3"/>
                <c:pt idx="0">
                  <c:v>US</c:v>
                </c:pt>
                <c:pt idx="1">
                  <c:v>Europe</c:v>
                </c:pt>
                <c:pt idx="2">
                  <c:v>Asia</c:v>
                </c:pt>
              </c:strCache>
            </c:strRef>
          </c:cat>
          <c:val>
            <c:numRef>
              <c:f>Sheet1!$B$1:$B$3</c:f>
              <c:numCache>
                <c:formatCode>General</c:formatCode>
                <c:ptCount val="3"/>
                <c:pt idx="0">
                  <c:v>55</c:v>
                </c:pt>
                <c:pt idx="1">
                  <c:v>25</c:v>
                </c:pt>
                <c:pt idx="2">
                  <c:v>20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FE3877-3D90-486C-A41E-AEC7310974D6}" type="doc">
      <dgm:prSet loTypeId="urn:microsoft.com/office/officeart/2009/layout/CirclePictureHierarchy" loCatId="hierarchy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9514F8B-19FF-4071-B485-6045169C5C49}">
      <dgm:prSet phldrT="[Text]" custT="1"/>
      <dgm:spPr/>
      <dgm:t>
        <a:bodyPr/>
        <a:lstStyle/>
        <a:p>
          <a:r>
            <a:rPr lang="en-US" sz="1400" dirty="0" smtClean="0"/>
            <a:t>Katie Jordan, </a:t>
          </a:r>
          <a:br>
            <a:rPr lang="en-US" sz="1400" dirty="0" smtClean="0"/>
          </a:br>
          <a:r>
            <a:rPr lang="en-US" sz="1400" dirty="0" smtClean="0"/>
            <a:t>U.S. Sales</a:t>
          </a:r>
          <a:endParaRPr lang="en-US" sz="1400" dirty="0"/>
        </a:p>
      </dgm:t>
    </dgm:pt>
    <dgm:pt modelId="{932C3271-92E4-4519-80C7-2894E36F5850}" type="parTrans" cxnId="{F410889D-E404-4E91-8897-EF9880CC599D}">
      <dgm:prSet/>
      <dgm:spPr/>
      <dgm:t>
        <a:bodyPr/>
        <a:lstStyle/>
        <a:p>
          <a:endParaRPr lang="en-US"/>
        </a:p>
      </dgm:t>
    </dgm:pt>
    <dgm:pt modelId="{503D4FFE-5A58-45AF-B9A1-45E4B8D8CD46}" type="sibTrans" cxnId="{F410889D-E404-4E91-8897-EF9880CC599D}">
      <dgm:prSet/>
      <dgm:spPr/>
      <dgm:t>
        <a:bodyPr/>
        <a:lstStyle/>
        <a:p>
          <a:endParaRPr lang="en-US"/>
        </a:p>
      </dgm:t>
    </dgm:pt>
    <dgm:pt modelId="{DB5BFD45-F1B1-4149-88BD-8FEB6992C4BA}">
      <dgm:prSet phldrT="[Text]" custT="1"/>
      <dgm:spPr/>
      <dgm:t>
        <a:bodyPr/>
        <a:lstStyle/>
        <a:p>
          <a:r>
            <a:rPr lang="en-US" sz="1400" dirty="0" smtClean="0"/>
            <a:t>Aziz </a:t>
          </a:r>
          <a:r>
            <a:rPr lang="en-US" sz="1400" dirty="0" err="1" smtClean="0"/>
            <a:t>Hassouneh</a:t>
          </a:r>
          <a:r>
            <a:rPr lang="en-US" sz="1400" dirty="0" smtClean="0"/>
            <a:t>, Customer Service</a:t>
          </a:r>
          <a:endParaRPr lang="en-US" sz="1400" dirty="0"/>
        </a:p>
      </dgm:t>
    </dgm:pt>
    <dgm:pt modelId="{5CE8DF90-1DE8-4F2D-A23B-6AD93D0D0E4C}" type="parTrans" cxnId="{C7BEEC2C-7DFC-4A69-A833-2A6CFC6A3765}">
      <dgm:prSet/>
      <dgm:spPr/>
      <dgm:t>
        <a:bodyPr/>
        <a:lstStyle/>
        <a:p>
          <a:endParaRPr lang="en-US"/>
        </a:p>
      </dgm:t>
    </dgm:pt>
    <dgm:pt modelId="{10C8F37B-B6B3-4034-984A-1FF52E7B4837}" type="sibTrans" cxnId="{C7BEEC2C-7DFC-4A69-A833-2A6CFC6A3765}">
      <dgm:prSet/>
      <dgm:spPr/>
      <dgm:t>
        <a:bodyPr/>
        <a:lstStyle/>
        <a:p>
          <a:endParaRPr lang="en-US"/>
        </a:p>
      </dgm:t>
    </dgm:pt>
    <dgm:pt modelId="{BF73AA7A-4A99-489F-8702-856246C11003}">
      <dgm:prSet phldrT="[Text]" custT="1"/>
      <dgm:spPr/>
      <dgm:t>
        <a:bodyPr/>
        <a:lstStyle/>
        <a:p>
          <a:r>
            <a:rPr lang="en-US" sz="1400" dirty="0" smtClean="0"/>
            <a:t>Dorena Paschke, France</a:t>
          </a:r>
          <a:endParaRPr lang="en-US" sz="1400" dirty="0"/>
        </a:p>
      </dgm:t>
    </dgm:pt>
    <dgm:pt modelId="{8C102DAC-8B7B-441E-933F-079918DCBE8A}" type="parTrans" cxnId="{DB6890B3-A24B-4800-921D-3114940F03AE}">
      <dgm:prSet/>
      <dgm:spPr/>
      <dgm:t>
        <a:bodyPr/>
        <a:lstStyle/>
        <a:p>
          <a:endParaRPr lang="en-US"/>
        </a:p>
      </dgm:t>
    </dgm:pt>
    <dgm:pt modelId="{7F35BA8A-BADA-4755-8685-61819818D28D}" type="sibTrans" cxnId="{DB6890B3-A24B-4800-921D-3114940F03AE}">
      <dgm:prSet/>
      <dgm:spPr/>
      <dgm:t>
        <a:bodyPr/>
        <a:lstStyle/>
        <a:p>
          <a:endParaRPr lang="en-US"/>
        </a:p>
      </dgm:t>
    </dgm:pt>
    <dgm:pt modelId="{6F76F5BC-6274-464B-B558-B8208D723AFC}">
      <dgm:prSet phldrT="[Text]" custT="1"/>
      <dgm:spPr/>
      <dgm:t>
        <a:bodyPr/>
        <a:lstStyle/>
        <a:p>
          <a:r>
            <a:rPr lang="en-US" sz="1400" dirty="0" smtClean="0"/>
            <a:t>Sara Davis, Asia</a:t>
          </a:r>
        </a:p>
      </dgm:t>
    </dgm:pt>
    <dgm:pt modelId="{C511684F-61A4-4BD2-AC94-612065EDF7C5}" type="parTrans" cxnId="{28049CD8-E723-4D80-80C6-5B8891F4086D}">
      <dgm:prSet/>
      <dgm:spPr/>
      <dgm:t>
        <a:bodyPr/>
        <a:lstStyle/>
        <a:p>
          <a:endParaRPr lang="en-US"/>
        </a:p>
      </dgm:t>
    </dgm:pt>
    <dgm:pt modelId="{9C39A596-A4B6-4EE0-9FAF-B052D3197946}" type="sibTrans" cxnId="{28049CD8-E723-4D80-80C6-5B8891F4086D}">
      <dgm:prSet/>
      <dgm:spPr/>
      <dgm:t>
        <a:bodyPr/>
        <a:lstStyle/>
        <a:p>
          <a:endParaRPr lang="en-US"/>
        </a:p>
      </dgm:t>
    </dgm:pt>
    <dgm:pt modelId="{70282F69-E67B-49EB-AC9E-F105E9A1E01C}">
      <dgm:prSet phldrT="[Text]" custT="1"/>
      <dgm:spPr/>
      <dgm:t>
        <a:bodyPr/>
        <a:lstStyle/>
        <a:p>
          <a:r>
            <a:rPr lang="en-US" sz="1400" dirty="0" smtClean="0"/>
            <a:t>Alex Darrow, India</a:t>
          </a:r>
        </a:p>
      </dgm:t>
    </dgm:pt>
    <dgm:pt modelId="{2C101E7B-2EAB-4CF9-A66E-716CC59628FA}" type="parTrans" cxnId="{FB4EEB96-7C5A-4499-9D31-BB2E4C83533B}">
      <dgm:prSet/>
      <dgm:spPr/>
      <dgm:t>
        <a:bodyPr/>
        <a:lstStyle/>
        <a:p>
          <a:endParaRPr lang="en-US"/>
        </a:p>
      </dgm:t>
    </dgm:pt>
    <dgm:pt modelId="{B1FFF83B-D6CE-40F7-859F-ABB0209A18C1}" type="sibTrans" cxnId="{FB4EEB96-7C5A-4499-9D31-BB2E4C83533B}">
      <dgm:prSet/>
      <dgm:spPr/>
      <dgm:t>
        <a:bodyPr/>
        <a:lstStyle/>
        <a:p>
          <a:endParaRPr lang="en-US"/>
        </a:p>
      </dgm:t>
    </dgm:pt>
    <dgm:pt modelId="{8BDEC8B4-2CB8-4610-83B6-3B9FD0361E73}">
      <dgm:prSet phldrT="[Text]" custT="1"/>
      <dgm:spPr/>
      <dgm:t>
        <a:bodyPr/>
        <a:lstStyle/>
        <a:p>
          <a:r>
            <a:rPr lang="en-US" sz="1400" dirty="0" smtClean="0"/>
            <a:t>Garth Fort, Europe</a:t>
          </a:r>
          <a:endParaRPr lang="en-US" sz="1400" dirty="0"/>
        </a:p>
      </dgm:t>
    </dgm:pt>
    <dgm:pt modelId="{5165D910-A266-4CB0-8BC9-96A64CDA0EDB}" type="parTrans" cxnId="{AA0A52E9-B17E-4CC6-B293-416DA63F2BB0}">
      <dgm:prSet/>
      <dgm:spPr/>
      <dgm:t>
        <a:bodyPr/>
        <a:lstStyle/>
        <a:p>
          <a:endParaRPr lang="en-US"/>
        </a:p>
      </dgm:t>
    </dgm:pt>
    <dgm:pt modelId="{14604BB4-AD5D-4EED-B53A-54F5B01AE77B}" type="sibTrans" cxnId="{AA0A52E9-B17E-4CC6-B293-416DA63F2BB0}">
      <dgm:prSet/>
      <dgm:spPr/>
      <dgm:t>
        <a:bodyPr/>
        <a:lstStyle/>
        <a:p>
          <a:endParaRPr lang="en-US"/>
        </a:p>
      </dgm:t>
    </dgm:pt>
    <dgm:pt modelId="{A7AC5B51-8915-8D45-AFA4-7C56B750985A}" type="pres">
      <dgm:prSet presAssocID="{CAFE3877-3D90-486C-A41E-AEC7310974D6}" presName="hierChild1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EACFEA6-BBFC-3041-9E2E-F9FF2F8F23EE}" type="pres">
      <dgm:prSet presAssocID="{D9514F8B-19FF-4071-B485-6045169C5C49}" presName="hierRoot1" presStyleCnt="0"/>
      <dgm:spPr/>
      <dgm:t>
        <a:bodyPr/>
        <a:lstStyle/>
        <a:p>
          <a:endParaRPr lang="en-US"/>
        </a:p>
      </dgm:t>
    </dgm:pt>
    <dgm:pt modelId="{71EF9890-3551-EF4F-ACD5-5989ABC542C8}" type="pres">
      <dgm:prSet presAssocID="{D9514F8B-19FF-4071-B485-6045169C5C49}" presName="composite" presStyleCnt="0"/>
      <dgm:spPr/>
      <dgm:t>
        <a:bodyPr/>
        <a:lstStyle/>
        <a:p>
          <a:endParaRPr lang="en-US"/>
        </a:p>
      </dgm:t>
    </dgm:pt>
    <dgm:pt modelId="{A37F0CB4-DF6A-7B4F-ACE8-552398C88401}" type="pres">
      <dgm:prSet presAssocID="{D9514F8B-19FF-4071-B485-6045169C5C49}" presName="image" presStyleLbl="node0" presStyleIdx="0" presStyleCnt="1" custScaleX="146056" custScaleY="146056" custLinFactNeighborX="-1" custLinFactNeighborY="-17298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25667" t="1276" r="-33038" b="-1859"/>
          </a:stretch>
        </a:blipFill>
      </dgm:spPr>
      <dgm:t>
        <a:bodyPr/>
        <a:lstStyle/>
        <a:p>
          <a:endParaRPr lang="en-US"/>
        </a:p>
      </dgm:t>
    </dgm:pt>
    <dgm:pt modelId="{12C7B249-3D9F-374D-A9BF-6ECA15841E79}" type="pres">
      <dgm:prSet presAssocID="{D9514F8B-19FF-4071-B485-6045169C5C49}" presName="text" presStyleLbl="revTx" presStyleIdx="0" presStyleCnt="6" custScaleX="151432" custLinFactNeighborX="14782" custLinFactNeighborY="91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0C378C-EA30-B643-8C4F-4E212DFE97D0}" type="pres">
      <dgm:prSet presAssocID="{D9514F8B-19FF-4071-B485-6045169C5C49}" presName="hierChild2" presStyleCnt="0"/>
      <dgm:spPr/>
      <dgm:t>
        <a:bodyPr/>
        <a:lstStyle/>
        <a:p>
          <a:endParaRPr lang="en-US"/>
        </a:p>
      </dgm:t>
    </dgm:pt>
    <dgm:pt modelId="{9B51BB50-C8D1-1F47-A371-CE9D37D125CA}" type="pres">
      <dgm:prSet presAssocID="{5CE8DF90-1DE8-4F2D-A23B-6AD93D0D0E4C}" presName="Name10" presStyleLbl="parChTrans1D2" presStyleIdx="0" presStyleCnt="3"/>
      <dgm:spPr/>
      <dgm:t>
        <a:bodyPr/>
        <a:lstStyle/>
        <a:p>
          <a:endParaRPr lang="en-US"/>
        </a:p>
      </dgm:t>
    </dgm:pt>
    <dgm:pt modelId="{012B2294-44A9-0E41-9F5A-B8859D7CC931}" type="pres">
      <dgm:prSet presAssocID="{DB5BFD45-F1B1-4149-88BD-8FEB6992C4BA}" presName="hierRoot2" presStyleCnt="0"/>
      <dgm:spPr/>
      <dgm:t>
        <a:bodyPr/>
        <a:lstStyle/>
        <a:p>
          <a:endParaRPr lang="en-US"/>
        </a:p>
      </dgm:t>
    </dgm:pt>
    <dgm:pt modelId="{107E89EE-5A17-2841-BACA-320555568E23}" type="pres">
      <dgm:prSet presAssocID="{DB5BFD45-F1B1-4149-88BD-8FEB6992C4BA}" presName="composite2" presStyleCnt="0"/>
      <dgm:spPr/>
      <dgm:t>
        <a:bodyPr/>
        <a:lstStyle/>
        <a:p>
          <a:endParaRPr lang="en-US"/>
        </a:p>
      </dgm:t>
    </dgm:pt>
    <dgm:pt modelId="{5E9D35E3-0695-5C4E-A5E3-B0F4A6556F8D}" type="pres">
      <dgm:prSet presAssocID="{DB5BFD45-F1B1-4149-88BD-8FEB6992C4BA}" presName="image2" presStyleLbl="node2" presStyleIdx="0" presStyleCnt="3" custScaleX="149520" custScaleY="149520" custLinFactNeighborX="15839" custLinFactNeighborY="20366"/>
      <dgm:spPr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65995" t="-10493" r="-54260" b="-13246"/>
          </a:stretch>
        </a:blipFill>
      </dgm:spPr>
      <dgm:t>
        <a:bodyPr/>
        <a:lstStyle/>
        <a:p>
          <a:endParaRPr lang="en-US"/>
        </a:p>
      </dgm:t>
    </dgm:pt>
    <dgm:pt modelId="{899A2B98-1673-5644-9C26-B65B5B25884A}" type="pres">
      <dgm:prSet presAssocID="{DB5BFD45-F1B1-4149-88BD-8FEB6992C4BA}" presName="text2" presStyleLbl="revTx" presStyleIdx="1" presStyleCnt="6" custScaleX="154964" custLinFactY="28671" custLinFactNeighborX="-6156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30B64E-9C58-5F4F-ACB2-5EC33D6D7594}" type="pres">
      <dgm:prSet presAssocID="{DB5BFD45-F1B1-4149-88BD-8FEB6992C4BA}" presName="hierChild3" presStyleCnt="0"/>
      <dgm:spPr/>
      <dgm:t>
        <a:bodyPr/>
        <a:lstStyle/>
        <a:p>
          <a:endParaRPr lang="en-US"/>
        </a:p>
      </dgm:t>
    </dgm:pt>
    <dgm:pt modelId="{20A959C5-A7C1-4005-A6B5-914F4B0CA3B9}" type="pres">
      <dgm:prSet presAssocID="{5165D910-A266-4CB0-8BC9-96A64CDA0EDB}" presName="Name10" presStyleLbl="parChTrans1D2" presStyleIdx="1" presStyleCnt="3"/>
      <dgm:spPr/>
      <dgm:t>
        <a:bodyPr/>
        <a:lstStyle/>
        <a:p>
          <a:endParaRPr lang="en-US"/>
        </a:p>
      </dgm:t>
    </dgm:pt>
    <dgm:pt modelId="{EA322312-3A5C-4F01-8822-3309D62913A3}" type="pres">
      <dgm:prSet presAssocID="{8BDEC8B4-2CB8-4610-83B6-3B9FD0361E73}" presName="hierRoot2" presStyleCnt="0"/>
      <dgm:spPr/>
      <dgm:t>
        <a:bodyPr/>
        <a:lstStyle/>
        <a:p>
          <a:endParaRPr lang="en-US"/>
        </a:p>
      </dgm:t>
    </dgm:pt>
    <dgm:pt modelId="{F5BC78D2-0B19-4311-B94D-FF476FC99EFF}" type="pres">
      <dgm:prSet presAssocID="{8BDEC8B4-2CB8-4610-83B6-3B9FD0361E73}" presName="composite2" presStyleCnt="0"/>
      <dgm:spPr/>
      <dgm:t>
        <a:bodyPr/>
        <a:lstStyle/>
        <a:p>
          <a:endParaRPr lang="en-US"/>
        </a:p>
      </dgm:t>
    </dgm:pt>
    <dgm:pt modelId="{10420F23-EFD0-41EC-95B7-615B6C80470B}" type="pres">
      <dgm:prSet presAssocID="{8BDEC8B4-2CB8-4610-83B6-3B9FD0361E73}" presName="image2" presStyleLbl="node2" presStyleIdx="1" presStyleCnt="3" custScaleX="134144" custScaleY="134144" custLinFactNeighborX="8362" custLinFactNeighborY="29570"/>
      <dgm:spPr>
        <a:blipFill dpi="0"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04384" t="-37995" r="-145424" b="-51261"/>
          </a:stretch>
        </a:blipFill>
      </dgm:spPr>
      <dgm:t>
        <a:bodyPr/>
        <a:lstStyle/>
        <a:p>
          <a:endParaRPr lang="en-US"/>
        </a:p>
      </dgm:t>
    </dgm:pt>
    <dgm:pt modelId="{50D3DCB0-4337-4ADF-B23F-BA9D54FB194E}" type="pres">
      <dgm:prSet presAssocID="{8BDEC8B4-2CB8-4610-83B6-3B9FD0361E73}" presName="text2" presStyleLbl="revTx" presStyleIdx="2" presStyleCnt="6" custLinFactNeighborX="16416" custLinFactNeighborY="699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240BAE-E859-48A3-8375-660BA41D0A94}" type="pres">
      <dgm:prSet presAssocID="{8BDEC8B4-2CB8-4610-83B6-3B9FD0361E73}" presName="hierChild3" presStyleCnt="0"/>
      <dgm:spPr/>
      <dgm:t>
        <a:bodyPr/>
        <a:lstStyle/>
        <a:p>
          <a:endParaRPr lang="en-US"/>
        </a:p>
      </dgm:t>
    </dgm:pt>
    <dgm:pt modelId="{B3529728-F986-4DF5-AC85-5C114312E644}" type="pres">
      <dgm:prSet presAssocID="{8C102DAC-8B7B-441E-933F-079918DCBE8A}" presName="Name17" presStyleLbl="parChTrans1D3" presStyleIdx="0" presStyleCnt="2"/>
      <dgm:spPr/>
      <dgm:t>
        <a:bodyPr/>
        <a:lstStyle/>
        <a:p>
          <a:endParaRPr lang="en-US"/>
        </a:p>
      </dgm:t>
    </dgm:pt>
    <dgm:pt modelId="{F3BFCF8F-E984-43DD-866F-240FEE746564}" type="pres">
      <dgm:prSet presAssocID="{BF73AA7A-4A99-489F-8702-856246C11003}" presName="hierRoot3" presStyleCnt="0"/>
      <dgm:spPr/>
      <dgm:t>
        <a:bodyPr/>
        <a:lstStyle/>
        <a:p>
          <a:endParaRPr lang="en-US"/>
        </a:p>
      </dgm:t>
    </dgm:pt>
    <dgm:pt modelId="{4138C6FD-43D6-4DB5-AE3C-964200C32B81}" type="pres">
      <dgm:prSet presAssocID="{BF73AA7A-4A99-489F-8702-856246C11003}" presName="composite3" presStyleCnt="0"/>
      <dgm:spPr/>
      <dgm:t>
        <a:bodyPr/>
        <a:lstStyle/>
        <a:p>
          <a:endParaRPr lang="en-US"/>
        </a:p>
      </dgm:t>
    </dgm:pt>
    <dgm:pt modelId="{939210B0-2E16-4314-8E9B-8BA09EE124CD}" type="pres">
      <dgm:prSet presAssocID="{BF73AA7A-4A99-489F-8702-856246C11003}" presName="image3" presStyleLbl="node3" presStyleIdx="0" presStyleCnt="2" custScaleX="133199" custScaleY="133199" custLinFactNeighborX="7651" custLinFactNeighborY="77659"/>
      <dgm:spPr>
        <a:blipFill dpi="0" rotWithShape="1"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49709" t="-23281" r="-111665" b="-23557"/>
          </a:stretch>
        </a:blipFill>
      </dgm:spPr>
      <dgm:t>
        <a:bodyPr/>
        <a:lstStyle/>
        <a:p>
          <a:endParaRPr lang="en-US"/>
        </a:p>
      </dgm:t>
    </dgm:pt>
    <dgm:pt modelId="{61D55F5E-7C4D-4156-83EB-2D7AAB493F39}" type="pres">
      <dgm:prSet presAssocID="{BF73AA7A-4A99-489F-8702-856246C11003}" presName="text3" presStyleLbl="revTx" presStyleIdx="3" presStyleCnt="6" custLinFactNeighborX="18909" custLinFactNeighborY="982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A91E5A-D888-462C-BAA3-F4D2BABA5ADF}" type="pres">
      <dgm:prSet presAssocID="{BF73AA7A-4A99-489F-8702-856246C11003}" presName="hierChild4" presStyleCnt="0"/>
      <dgm:spPr/>
      <dgm:t>
        <a:bodyPr/>
        <a:lstStyle/>
        <a:p>
          <a:endParaRPr lang="en-US"/>
        </a:p>
      </dgm:t>
    </dgm:pt>
    <dgm:pt modelId="{BEADC2FB-59D1-324A-ACBE-3B3DE0461582}" type="pres">
      <dgm:prSet presAssocID="{C511684F-61A4-4BD2-AC94-612065EDF7C5}" presName="Name10" presStyleLbl="parChTrans1D2" presStyleIdx="2" presStyleCnt="3"/>
      <dgm:spPr/>
      <dgm:t>
        <a:bodyPr/>
        <a:lstStyle/>
        <a:p>
          <a:endParaRPr lang="en-US"/>
        </a:p>
      </dgm:t>
    </dgm:pt>
    <dgm:pt modelId="{84BDBD7D-2C5B-0A40-928F-4CFF9EC4456A}" type="pres">
      <dgm:prSet presAssocID="{6F76F5BC-6274-464B-B558-B8208D723AFC}" presName="hierRoot2" presStyleCnt="0"/>
      <dgm:spPr/>
      <dgm:t>
        <a:bodyPr/>
        <a:lstStyle/>
        <a:p>
          <a:endParaRPr lang="en-US"/>
        </a:p>
      </dgm:t>
    </dgm:pt>
    <dgm:pt modelId="{29AE79A5-AA3A-E341-A452-2F5C25C083D0}" type="pres">
      <dgm:prSet presAssocID="{6F76F5BC-6274-464B-B558-B8208D723AFC}" presName="composite2" presStyleCnt="0"/>
      <dgm:spPr/>
      <dgm:t>
        <a:bodyPr/>
        <a:lstStyle/>
        <a:p>
          <a:endParaRPr lang="en-US"/>
        </a:p>
      </dgm:t>
    </dgm:pt>
    <dgm:pt modelId="{4391A02F-B20A-3A4B-A8F0-C559D7FB6C02}" type="pres">
      <dgm:prSet presAssocID="{6F76F5BC-6274-464B-B558-B8208D723AFC}" presName="image2" presStyleLbl="node2" presStyleIdx="2" presStyleCnt="3" custScaleX="134621" custScaleY="134621" custLinFactNeighborX="4873" custLinFactNeighborY="21692"/>
      <dgm:spPr>
        <a:blipFill dpi="0" rotWithShape="1"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94574" t="-18236" r="-95176" b="-44546"/>
          </a:stretch>
        </a:blipFill>
      </dgm:spPr>
      <dgm:t>
        <a:bodyPr/>
        <a:lstStyle/>
        <a:p>
          <a:endParaRPr lang="en-US"/>
        </a:p>
      </dgm:t>
    </dgm:pt>
    <dgm:pt modelId="{A1DD114C-2D64-274A-BBD4-1A509AA5298A}" type="pres">
      <dgm:prSet presAssocID="{6F76F5BC-6274-464B-B558-B8208D723AFC}" presName="text2" presStyleLbl="revTx" presStyleIdx="4" presStyleCnt="6" custLinFactNeighborX="9775" custLinFactNeighborY="798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BEEBE4-6D1B-104C-A0A1-34407D4032DD}" type="pres">
      <dgm:prSet presAssocID="{6F76F5BC-6274-464B-B558-B8208D723AFC}" presName="hierChild3" presStyleCnt="0"/>
      <dgm:spPr/>
      <dgm:t>
        <a:bodyPr/>
        <a:lstStyle/>
        <a:p>
          <a:endParaRPr lang="en-US"/>
        </a:p>
      </dgm:t>
    </dgm:pt>
    <dgm:pt modelId="{2E352EE6-D93E-433C-99EA-BEC4EB879B17}" type="pres">
      <dgm:prSet presAssocID="{2C101E7B-2EAB-4CF9-A66E-716CC59628FA}" presName="Name17" presStyleLbl="parChTrans1D3" presStyleIdx="1" presStyleCnt="2"/>
      <dgm:spPr/>
      <dgm:t>
        <a:bodyPr/>
        <a:lstStyle/>
        <a:p>
          <a:endParaRPr lang="en-US"/>
        </a:p>
      </dgm:t>
    </dgm:pt>
    <dgm:pt modelId="{BA0FFD13-3462-463E-AE4C-EB4539FE999E}" type="pres">
      <dgm:prSet presAssocID="{70282F69-E67B-49EB-AC9E-F105E9A1E01C}" presName="hierRoot3" presStyleCnt="0"/>
      <dgm:spPr/>
      <dgm:t>
        <a:bodyPr/>
        <a:lstStyle/>
        <a:p>
          <a:endParaRPr lang="en-US"/>
        </a:p>
      </dgm:t>
    </dgm:pt>
    <dgm:pt modelId="{4609DC3F-879B-434F-9605-0F2651A41B4F}" type="pres">
      <dgm:prSet presAssocID="{70282F69-E67B-49EB-AC9E-F105E9A1E01C}" presName="composite3" presStyleCnt="0"/>
      <dgm:spPr/>
      <dgm:t>
        <a:bodyPr/>
        <a:lstStyle/>
        <a:p>
          <a:endParaRPr lang="en-US"/>
        </a:p>
      </dgm:t>
    </dgm:pt>
    <dgm:pt modelId="{8C542A59-8CC0-4B23-BAFC-0C261F466B19}" type="pres">
      <dgm:prSet presAssocID="{70282F69-E67B-49EB-AC9E-F105E9A1E01C}" presName="image3" presStyleLbl="node3" presStyleIdx="1" presStyleCnt="2" custScaleX="133199" custScaleY="133199" custLinFactNeighborX="4872" custLinFactNeighborY="77970"/>
      <dgm:spPr>
        <a:blipFill dpi="0" rotWithShape="1"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19307" t="-10433" r="-190731" b="-119927"/>
          </a:stretch>
        </a:blipFill>
      </dgm:spPr>
      <dgm:t>
        <a:bodyPr/>
        <a:lstStyle/>
        <a:p>
          <a:endParaRPr lang="en-US"/>
        </a:p>
      </dgm:t>
    </dgm:pt>
    <dgm:pt modelId="{17490631-9B88-4B4B-9B81-FB8DE8B84A0F}" type="pres">
      <dgm:prSet presAssocID="{70282F69-E67B-49EB-AC9E-F105E9A1E01C}" presName="text3" presStyleLbl="revTx" presStyleIdx="5" presStyleCnt="6" custLinFactY="19322" custLinFactNeighborX="13816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9F7A4B-D369-495A-9BFF-EB5A702667F5}" type="pres">
      <dgm:prSet presAssocID="{70282F69-E67B-49EB-AC9E-F105E9A1E01C}" presName="hierChild4" presStyleCnt="0"/>
      <dgm:spPr/>
      <dgm:t>
        <a:bodyPr/>
        <a:lstStyle/>
        <a:p>
          <a:endParaRPr lang="en-US"/>
        </a:p>
      </dgm:t>
    </dgm:pt>
  </dgm:ptLst>
  <dgm:cxnLst>
    <dgm:cxn modelId="{46F518CC-495D-42ED-BDDE-73513C999E4C}" type="presOf" srcId="{DB5BFD45-F1B1-4149-88BD-8FEB6992C4BA}" destId="{899A2B98-1673-5644-9C26-B65B5B25884A}" srcOrd="0" destOrd="0" presId="urn:microsoft.com/office/officeart/2009/layout/CirclePictureHierarchy"/>
    <dgm:cxn modelId="{A9FAA0A6-DBB8-4B3C-ABC7-57E6A3868414}" type="presOf" srcId="{6F76F5BC-6274-464B-B558-B8208D723AFC}" destId="{A1DD114C-2D64-274A-BBD4-1A509AA5298A}" srcOrd="0" destOrd="0" presId="urn:microsoft.com/office/officeart/2009/layout/CirclePictureHierarchy"/>
    <dgm:cxn modelId="{5E4C3677-E157-4864-84E7-239373BD1CDD}" type="presOf" srcId="{5CE8DF90-1DE8-4F2D-A23B-6AD93D0D0E4C}" destId="{9B51BB50-C8D1-1F47-A371-CE9D37D125CA}" srcOrd="0" destOrd="0" presId="urn:microsoft.com/office/officeart/2009/layout/CirclePictureHierarchy"/>
    <dgm:cxn modelId="{C2498FE6-BDFF-4A2B-BB9A-3B9BF09D81C9}" type="presOf" srcId="{2C101E7B-2EAB-4CF9-A66E-716CC59628FA}" destId="{2E352EE6-D93E-433C-99EA-BEC4EB879B17}" srcOrd="0" destOrd="0" presId="urn:microsoft.com/office/officeart/2009/layout/CirclePictureHierarchy"/>
    <dgm:cxn modelId="{AA0A52E9-B17E-4CC6-B293-416DA63F2BB0}" srcId="{D9514F8B-19FF-4071-B485-6045169C5C49}" destId="{8BDEC8B4-2CB8-4610-83B6-3B9FD0361E73}" srcOrd="1" destOrd="0" parTransId="{5165D910-A266-4CB0-8BC9-96A64CDA0EDB}" sibTransId="{14604BB4-AD5D-4EED-B53A-54F5B01AE77B}"/>
    <dgm:cxn modelId="{28049CD8-E723-4D80-80C6-5B8891F4086D}" srcId="{D9514F8B-19FF-4071-B485-6045169C5C49}" destId="{6F76F5BC-6274-464B-B558-B8208D723AFC}" srcOrd="2" destOrd="0" parTransId="{C511684F-61A4-4BD2-AC94-612065EDF7C5}" sibTransId="{9C39A596-A4B6-4EE0-9FAF-B052D3197946}"/>
    <dgm:cxn modelId="{98115AD2-6199-4ECF-8064-0AA884AD88FF}" type="presOf" srcId="{CAFE3877-3D90-486C-A41E-AEC7310974D6}" destId="{A7AC5B51-8915-8D45-AFA4-7C56B750985A}" srcOrd="0" destOrd="0" presId="urn:microsoft.com/office/officeart/2009/layout/CirclePictureHierarchy"/>
    <dgm:cxn modelId="{EBE7FF9A-32FC-4A02-999E-3513E10AF19B}" type="presOf" srcId="{5165D910-A266-4CB0-8BC9-96A64CDA0EDB}" destId="{20A959C5-A7C1-4005-A6B5-914F4B0CA3B9}" srcOrd="0" destOrd="0" presId="urn:microsoft.com/office/officeart/2009/layout/CirclePictureHierarchy"/>
    <dgm:cxn modelId="{69A361C3-F2C1-4F02-9730-9358472332D7}" type="presOf" srcId="{8BDEC8B4-2CB8-4610-83B6-3B9FD0361E73}" destId="{50D3DCB0-4337-4ADF-B23F-BA9D54FB194E}" srcOrd="0" destOrd="0" presId="urn:microsoft.com/office/officeart/2009/layout/CirclePictureHierarchy"/>
    <dgm:cxn modelId="{22A285B3-2B3B-47D5-BCEC-878E86E0758E}" type="presOf" srcId="{C511684F-61A4-4BD2-AC94-612065EDF7C5}" destId="{BEADC2FB-59D1-324A-ACBE-3B3DE0461582}" srcOrd="0" destOrd="0" presId="urn:microsoft.com/office/officeart/2009/layout/CirclePictureHierarchy"/>
    <dgm:cxn modelId="{AD6C81B3-98AF-4EA6-BE54-D6933A122A31}" type="presOf" srcId="{8C102DAC-8B7B-441E-933F-079918DCBE8A}" destId="{B3529728-F986-4DF5-AC85-5C114312E644}" srcOrd="0" destOrd="0" presId="urn:microsoft.com/office/officeart/2009/layout/CirclePictureHierarchy"/>
    <dgm:cxn modelId="{7D06FC53-E428-4E73-9F76-3F10DBBCBA1A}" type="presOf" srcId="{D9514F8B-19FF-4071-B485-6045169C5C49}" destId="{12C7B249-3D9F-374D-A9BF-6ECA15841E79}" srcOrd="0" destOrd="0" presId="urn:microsoft.com/office/officeart/2009/layout/CirclePictureHierarchy"/>
    <dgm:cxn modelId="{663D1FBC-F987-4BFA-A69A-EAC07333890D}" type="presOf" srcId="{70282F69-E67B-49EB-AC9E-F105E9A1E01C}" destId="{17490631-9B88-4B4B-9B81-FB8DE8B84A0F}" srcOrd="0" destOrd="0" presId="urn:microsoft.com/office/officeart/2009/layout/CirclePictureHierarchy"/>
    <dgm:cxn modelId="{DB6890B3-A24B-4800-921D-3114940F03AE}" srcId="{8BDEC8B4-2CB8-4610-83B6-3B9FD0361E73}" destId="{BF73AA7A-4A99-489F-8702-856246C11003}" srcOrd="0" destOrd="0" parTransId="{8C102DAC-8B7B-441E-933F-079918DCBE8A}" sibTransId="{7F35BA8A-BADA-4755-8685-61819818D28D}"/>
    <dgm:cxn modelId="{FB4EEB96-7C5A-4499-9D31-BB2E4C83533B}" srcId="{6F76F5BC-6274-464B-B558-B8208D723AFC}" destId="{70282F69-E67B-49EB-AC9E-F105E9A1E01C}" srcOrd="0" destOrd="0" parTransId="{2C101E7B-2EAB-4CF9-A66E-716CC59628FA}" sibTransId="{B1FFF83B-D6CE-40F7-859F-ABB0209A18C1}"/>
    <dgm:cxn modelId="{22C387AE-F5B6-4955-8770-591A78A355B0}" type="presOf" srcId="{BF73AA7A-4A99-489F-8702-856246C11003}" destId="{61D55F5E-7C4D-4156-83EB-2D7AAB493F39}" srcOrd="0" destOrd="0" presId="urn:microsoft.com/office/officeart/2009/layout/CirclePictureHierarchy"/>
    <dgm:cxn modelId="{C7BEEC2C-7DFC-4A69-A833-2A6CFC6A3765}" srcId="{D9514F8B-19FF-4071-B485-6045169C5C49}" destId="{DB5BFD45-F1B1-4149-88BD-8FEB6992C4BA}" srcOrd="0" destOrd="0" parTransId="{5CE8DF90-1DE8-4F2D-A23B-6AD93D0D0E4C}" sibTransId="{10C8F37B-B6B3-4034-984A-1FF52E7B4837}"/>
    <dgm:cxn modelId="{F410889D-E404-4E91-8897-EF9880CC599D}" srcId="{CAFE3877-3D90-486C-A41E-AEC7310974D6}" destId="{D9514F8B-19FF-4071-B485-6045169C5C49}" srcOrd="0" destOrd="0" parTransId="{932C3271-92E4-4519-80C7-2894E36F5850}" sibTransId="{503D4FFE-5A58-45AF-B9A1-45E4B8D8CD46}"/>
    <dgm:cxn modelId="{C004FE7F-1D88-45FA-84CC-0E53A1C5907A}" type="presParOf" srcId="{A7AC5B51-8915-8D45-AFA4-7C56B750985A}" destId="{6EACFEA6-BBFC-3041-9E2E-F9FF2F8F23EE}" srcOrd="0" destOrd="0" presId="urn:microsoft.com/office/officeart/2009/layout/CirclePictureHierarchy"/>
    <dgm:cxn modelId="{1B5EF1CE-34A2-4D57-AE34-93F4A084809C}" type="presParOf" srcId="{6EACFEA6-BBFC-3041-9E2E-F9FF2F8F23EE}" destId="{71EF9890-3551-EF4F-ACD5-5989ABC542C8}" srcOrd="0" destOrd="0" presId="urn:microsoft.com/office/officeart/2009/layout/CirclePictureHierarchy"/>
    <dgm:cxn modelId="{14538DD8-93A4-4AFE-96C0-1561F5F0D085}" type="presParOf" srcId="{71EF9890-3551-EF4F-ACD5-5989ABC542C8}" destId="{A37F0CB4-DF6A-7B4F-ACE8-552398C88401}" srcOrd="0" destOrd="0" presId="urn:microsoft.com/office/officeart/2009/layout/CirclePictureHierarchy"/>
    <dgm:cxn modelId="{B20C4E18-AF42-4139-8A47-3B10C2EBFA13}" type="presParOf" srcId="{71EF9890-3551-EF4F-ACD5-5989ABC542C8}" destId="{12C7B249-3D9F-374D-A9BF-6ECA15841E79}" srcOrd="1" destOrd="0" presId="urn:microsoft.com/office/officeart/2009/layout/CirclePictureHierarchy"/>
    <dgm:cxn modelId="{6196EF4B-AEF5-4367-B6DA-473781EFB297}" type="presParOf" srcId="{6EACFEA6-BBFC-3041-9E2E-F9FF2F8F23EE}" destId="{CF0C378C-EA30-B643-8C4F-4E212DFE97D0}" srcOrd="1" destOrd="0" presId="urn:microsoft.com/office/officeart/2009/layout/CirclePictureHierarchy"/>
    <dgm:cxn modelId="{7860A3CF-4B70-41FD-B14D-1B310F0010F0}" type="presParOf" srcId="{CF0C378C-EA30-B643-8C4F-4E212DFE97D0}" destId="{9B51BB50-C8D1-1F47-A371-CE9D37D125CA}" srcOrd="0" destOrd="0" presId="urn:microsoft.com/office/officeart/2009/layout/CirclePictureHierarchy"/>
    <dgm:cxn modelId="{133C1058-8D96-466A-92DA-EB2577F7856B}" type="presParOf" srcId="{CF0C378C-EA30-B643-8C4F-4E212DFE97D0}" destId="{012B2294-44A9-0E41-9F5A-B8859D7CC931}" srcOrd="1" destOrd="0" presId="urn:microsoft.com/office/officeart/2009/layout/CirclePictureHierarchy"/>
    <dgm:cxn modelId="{F1B19721-1F7C-44F4-8647-986B1FE84ECC}" type="presParOf" srcId="{012B2294-44A9-0E41-9F5A-B8859D7CC931}" destId="{107E89EE-5A17-2841-BACA-320555568E23}" srcOrd="0" destOrd="0" presId="urn:microsoft.com/office/officeart/2009/layout/CirclePictureHierarchy"/>
    <dgm:cxn modelId="{F3BC87A7-2008-4C32-8549-7B678ECB598D}" type="presParOf" srcId="{107E89EE-5A17-2841-BACA-320555568E23}" destId="{5E9D35E3-0695-5C4E-A5E3-B0F4A6556F8D}" srcOrd="0" destOrd="0" presId="urn:microsoft.com/office/officeart/2009/layout/CirclePictureHierarchy"/>
    <dgm:cxn modelId="{62EE3EFA-1508-4E85-A801-9B74580FD0D7}" type="presParOf" srcId="{107E89EE-5A17-2841-BACA-320555568E23}" destId="{899A2B98-1673-5644-9C26-B65B5B25884A}" srcOrd="1" destOrd="0" presId="urn:microsoft.com/office/officeart/2009/layout/CirclePictureHierarchy"/>
    <dgm:cxn modelId="{F8404D55-9A3E-40C2-BECF-44CD3FE4AB4B}" type="presParOf" srcId="{012B2294-44A9-0E41-9F5A-B8859D7CC931}" destId="{8930B64E-9C58-5F4F-ACB2-5EC33D6D7594}" srcOrd="1" destOrd="0" presId="urn:microsoft.com/office/officeart/2009/layout/CirclePictureHierarchy"/>
    <dgm:cxn modelId="{8A1EC81A-83A2-4A8E-B7F7-FA2433D84B23}" type="presParOf" srcId="{CF0C378C-EA30-B643-8C4F-4E212DFE97D0}" destId="{20A959C5-A7C1-4005-A6B5-914F4B0CA3B9}" srcOrd="2" destOrd="0" presId="urn:microsoft.com/office/officeart/2009/layout/CirclePictureHierarchy"/>
    <dgm:cxn modelId="{6F4BAC08-CADA-4B11-B792-A85CB3680D8A}" type="presParOf" srcId="{CF0C378C-EA30-B643-8C4F-4E212DFE97D0}" destId="{EA322312-3A5C-4F01-8822-3309D62913A3}" srcOrd="3" destOrd="0" presId="urn:microsoft.com/office/officeart/2009/layout/CirclePictureHierarchy"/>
    <dgm:cxn modelId="{F21AC9D5-0994-4575-8C76-926DEB5325EC}" type="presParOf" srcId="{EA322312-3A5C-4F01-8822-3309D62913A3}" destId="{F5BC78D2-0B19-4311-B94D-FF476FC99EFF}" srcOrd="0" destOrd="0" presId="urn:microsoft.com/office/officeart/2009/layout/CirclePictureHierarchy"/>
    <dgm:cxn modelId="{1462EB87-6B20-4CAE-81D2-8DB97C733C8A}" type="presParOf" srcId="{F5BC78D2-0B19-4311-B94D-FF476FC99EFF}" destId="{10420F23-EFD0-41EC-95B7-615B6C80470B}" srcOrd="0" destOrd="0" presId="urn:microsoft.com/office/officeart/2009/layout/CirclePictureHierarchy"/>
    <dgm:cxn modelId="{2366C390-E1B5-4093-AE73-71D88065BBAE}" type="presParOf" srcId="{F5BC78D2-0B19-4311-B94D-FF476FC99EFF}" destId="{50D3DCB0-4337-4ADF-B23F-BA9D54FB194E}" srcOrd="1" destOrd="0" presId="urn:microsoft.com/office/officeart/2009/layout/CirclePictureHierarchy"/>
    <dgm:cxn modelId="{375A7E14-2343-4720-B258-4830ECAC9C37}" type="presParOf" srcId="{EA322312-3A5C-4F01-8822-3309D62913A3}" destId="{18240BAE-E859-48A3-8375-660BA41D0A94}" srcOrd="1" destOrd="0" presId="urn:microsoft.com/office/officeart/2009/layout/CirclePictureHierarchy"/>
    <dgm:cxn modelId="{3A1A2D28-F2A8-4C7A-8CD6-A4F7A843EC4C}" type="presParOf" srcId="{18240BAE-E859-48A3-8375-660BA41D0A94}" destId="{B3529728-F986-4DF5-AC85-5C114312E644}" srcOrd="0" destOrd="0" presId="urn:microsoft.com/office/officeart/2009/layout/CirclePictureHierarchy"/>
    <dgm:cxn modelId="{6474F541-69CC-4E13-8126-999588504388}" type="presParOf" srcId="{18240BAE-E859-48A3-8375-660BA41D0A94}" destId="{F3BFCF8F-E984-43DD-866F-240FEE746564}" srcOrd="1" destOrd="0" presId="urn:microsoft.com/office/officeart/2009/layout/CirclePictureHierarchy"/>
    <dgm:cxn modelId="{8E274F8A-3AD2-4612-925A-3576F9E86829}" type="presParOf" srcId="{F3BFCF8F-E984-43DD-866F-240FEE746564}" destId="{4138C6FD-43D6-4DB5-AE3C-964200C32B81}" srcOrd="0" destOrd="0" presId="urn:microsoft.com/office/officeart/2009/layout/CirclePictureHierarchy"/>
    <dgm:cxn modelId="{DB2E0B03-1439-43BE-B2BC-80AD04D151C4}" type="presParOf" srcId="{4138C6FD-43D6-4DB5-AE3C-964200C32B81}" destId="{939210B0-2E16-4314-8E9B-8BA09EE124CD}" srcOrd="0" destOrd="0" presId="urn:microsoft.com/office/officeart/2009/layout/CirclePictureHierarchy"/>
    <dgm:cxn modelId="{5357B4E2-CBC3-41A0-8E8C-664918365BCC}" type="presParOf" srcId="{4138C6FD-43D6-4DB5-AE3C-964200C32B81}" destId="{61D55F5E-7C4D-4156-83EB-2D7AAB493F39}" srcOrd="1" destOrd="0" presId="urn:microsoft.com/office/officeart/2009/layout/CirclePictureHierarchy"/>
    <dgm:cxn modelId="{D909C79C-A195-4625-BBA8-9BDCCC99B457}" type="presParOf" srcId="{F3BFCF8F-E984-43DD-866F-240FEE746564}" destId="{FEA91E5A-D888-462C-BAA3-F4D2BABA5ADF}" srcOrd="1" destOrd="0" presId="urn:microsoft.com/office/officeart/2009/layout/CirclePictureHierarchy"/>
    <dgm:cxn modelId="{667F2C96-AE5A-42E7-A3F7-40BEAE80B176}" type="presParOf" srcId="{CF0C378C-EA30-B643-8C4F-4E212DFE97D0}" destId="{BEADC2FB-59D1-324A-ACBE-3B3DE0461582}" srcOrd="4" destOrd="0" presId="urn:microsoft.com/office/officeart/2009/layout/CirclePictureHierarchy"/>
    <dgm:cxn modelId="{0DDCD9B3-1D24-4727-9FA4-86626B6826FE}" type="presParOf" srcId="{CF0C378C-EA30-B643-8C4F-4E212DFE97D0}" destId="{84BDBD7D-2C5B-0A40-928F-4CFF9EC4456A}" srcOrd="5" destOrd="0" presId="urn:microsoft.com/office/officeart/2009/layout/CirclePictureHierarchy"/>
    <dgm:cxn modelId="{8303614F-611D-4827-B034-7E16A32DA234}" type="presParOf" srcId="{84BDBD7D-2C5B-0A40-928F-4CFF9EC4456A}" destId="{29AE79A5-AA3A-E341-A452-2F5C25C083D0}" srcOrd="0" destOrd="0" presId="urn:microsoft.com/office/officeart/2009/layout/CirclePictureHierarchy"/>
    <dgm:cxn modelId="{3B08120A-2DC4-4BF2-87E1-08CC0024B76D}" type="presParOf" srcId="{29AE79A5-AA3A-E341-A452-2F5C25C083D0}" destId="{4391A02F-B20A-3A4B-A8F0-C559D7FB6C02}" srcOrd="0" destOrd="0" presId="urn:microsoft.com/office/officeart/2009/layout/CirclePictureHierarchy"/>
    <dgm:cxn modelId="{89A546EC-7F6B-4E21-B771-7EB41E9ECD26}" type="presParOf" srcId="{29AE79A5-AA3A-E341-A452-2F5C25C083D0}" destId="{A1DD114C-2D64-274A-BBD4-1A509AA5298A}" srcOrd="1" destOrd="0" presId="urn:microsoft.com/office/officeart/2009/layout/CirclePictureHierarchy"/>
    <dgm:cxn modelId="{38D8285B-6833-4E1D-8BA3-25A374D6EA6D}" type="presParOf" srcId="{84BDBD7D-2C5B-0A40-928F-4CFF9EC4456A}" destId="{44BEEBE4-6D1B-104C-A0A1-34407D4032DD}" srcOrd="1" destOrd="0" presId="urn:microsoft.com/office/officeart/2009/layout/CirclePictureHierarchy"/>
    <dgm:cxn modelId="{51347E1C-0111-4C47-8AEB-618578FD9F6F}" type="presParOf" srcId="{44BEEBE4-6D1B-104C-A0A1-34407D4032DD}" destId="{2E352EE6-D93E-433C-99EA-BEC4EB879B17}" srcOrd="0" destOrd="0" presId="urn:microsoft.com/office/officeart/2009/layout/CirclePictureHierarchy"/>
    <dgm:cxn modelId="{9F5EAFF6-54CF-4787-A184-1C6846B1174A}" type="presParOf" srcId="{44BEEBE4-6D1B-104C-A0A1-34407D4032DD}" destId="{BA0FFD13-3462-463E-AE4C-EB4539FE999E}" srcOrd="1" destOrd="0" presId="urn:microsoft.com/office/officeart/2009/layout/CirclePictureHierarchy"/>
    <dgm:cxn modelId="{0FDB2A81-3A21-4114-863D-77E9DD42DE77}" type="presParOf" srcId="{BA0FFD13-3462-463E-AE4C-EB4539FE999E}" destId="{4609DC3F-879B-434F-9605-0F2651A41B4F}" srcOrd="0" destOrd="0" presId="urn:microsoft.com/office/officeart/2009/layout/CirclePictureHierarchy"/>
    <dgm:cxn modelId="{10A6E04E-6E6F-49A0-AE7B-8F0E5F643A50}" type="presParOf" srcId="{4609DC3F-879B-434F-9605-0F2651A41B4F}" destId="{8C542A59-8CC0-4B23-BAFC-0C261F466B19}" srcOrd="0" destOrd="0" presId="urn:microsoft.com/office/officeart/2009/layout/CirclePictureHierarchy"/>
    <dgm:cxn modelId="{96B1649A-6621-4A5E-8F93-39C0989ECC34}" type="presParOf" srcId="{4609DC3F-879B-434F-9605-0F2651A41B4F}" destId="{17490631-9B88-4B4B-9B81-FB8DE8B84A0F}" srcOrd="1" destOrd="0" presId="urn:microsoft.com/office/officeart/2009/layout/CirclePictureHierarchy"/>
    <dgm:cxn modelId="{F1069C89-3E87-4BB1-9CB9-F321FDCC7ABC}" type="presParOf" srcId="{BA0FFD13-3462-463E-AE4C-EB4539FE999E}" destId="{189F7A4B-D369-495A-9BFF-EB5A702667F5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352EE6-D93E-433C-99EA-BEC4EB879B17}">
      <dsp:nvSpPr>
        <dsp:cNvPr id="0" name=""/>
        <dsp:cNvSpPr/>
      </dsp:nvSpPr>
      <dsp:spPr>
        <a:xfrm>
          <a:off x="519929" y="2936651"/>
          <a:ext cx="91440" cy="403013"/>
        </a:xfrm>
        <a:custGeom>
          <a:avLst/>
          <a:gdLst/>
          <a:ahLst/>
          <a:cxnLst/>
          <a:rect l="0" t="0" r="0" b="0"/>
          <a:pathLst>
            <a:path>
              <a:moveTo>
                <a:pt x="48507" y="0"/>
              </a:moveTo>
              <a:lnTo>
                <a:pt x="48507" y="280851"/>
              </a:lnTo>
              <a:lnTo>
                <a:pt x="45720" y="280851"/>
              </a:lnTo>
              <a:lnTo>
                <a:pt x="45720" y="40301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ADC2FB-59D1-324A-ACBE-3B3DE0461582}">
      <dsp:nvSpPr>
        <dsp:cNvPr id="0" name=""/>
        <dsp:cNvSpPr/>
      </dsp:nvSpPr>
      <dsp:spPr>
        <a:xfrm>
          <a:off x="568436" y="1334966"/>
          <a:ext cx="2308188" cy="549164"/>
        </a:xfrm>
        <a:custGeom>
          <a:avLst/>
          <a:gdLst/>
          <a:ahLst/>
          <a:cxnLst/>
          <a:rect l="0" t="0" r="0" b="0"/>
          <a:pathLst>
            <a:path>
              <a:moveTo>
                <a:pt x="2308188" y="0"/>
              </a:moveTo>
              <a:lnTo>
                <a:pt x="2308188" y="427001"/>
              </a:lnTo>
              <a:lnTo>
                <a:pt x="0" y="427001"/>
              </a:lnTo>
              <a:lnTo>
                <a:pt x="0" y="54916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29728-F986-4DF5-AC85-5C114312E644}">
      <dsp:nvSpPr>
        <dsp:cNvPr id="0" name=""/>
        <dsp:cNvSpPr/>
      </dsp:nvSpPr>
      <dsp:spPr>
        <a:xfrm>
          <a:off x="2826123" y="2994515"/>
          <a:ext cx="91440" cy="345149"/>
        </a:xfrm>
        <a:custGeom>
          <a:avLst/>
          <a:gdLst/>
          <a:ahLst/>
          <a:cxnLst/>
          <a:rect l="0" t="0" r="0" b="0"/>
          <a:pathLst>
            <a:path>
              <a:moveTo>
                <a:pt x="53125" y="0"/>
              </a:moveTo>
              <a:lnTo>
                <a:pt x="53125" y="222987"/>
              </a:lnTo>
              <a:lnTo>
                <a:pt x="45720" y="222987"/>
              </a:lnTo>
              <a:lnTo>
                <a:pt x="45720" y="34514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A959C5-A7C1-4005-A6B5-914F4B0CA3B9}">
      <dsp:nvSpPr>
        <dsp:cNvPr id="0" name=""/>
        <dsp:cNvSpPr/>
      </dsp:nvSpPr>
      <dsp:spPr>
        <a:xfrm>
          <a:off x="2830904" y="1334966"/>
          <a:ext cx="91440" cy="6107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8595"/>
              </a:lnTo>
              <a:lnTo>
                <a:pt x="48345" y="488595"/>
              </a:lnTo>
              <a:lnTo>
                <a:pt x="48345" y="61075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51BB50-C8D1-1F47-A371-CE9D37D125CA}">
      <dsp:nvSpPr>
        <dsp:cNvPr id="0" name=""/>
        <dsp:cNvSpPr/>
      </dsp:nvSpPr>
      <dsp:spPr>
        <a:xfrm>
          <a:off x="2876624" y="1334966"/>
          <a:ext cx="2404726" cy="538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634"/>
              </a:lnTo>
              <a:lnTo>
                <a:pt x="2404726" y="416634"/>
              </a:lnTo>
              <a:lnTo>
                <a:pt x="2404726" y="53879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F0CB4-DF6A-7B4F-ACE8-552398C88401}">
      <dsp:nvSpPr>
        <dsp:cNvPr id="0" name=""/>
        <dsp:cNvSpPr/>
      </dsp:nvSpPr>
      <dsp:spPr>
        <a:xfrm>
          <a:off x="2305662" y="193042"/>
          <a:ext cx="1141923" cy="114192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25667" t="1276" r="-33038" b="-1859"/>
          </a:stretch>
        </a:blip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C7B249-3D9F-374D-A9BF-6ECA15841E79}">
      <dsp:nvSpPr>
        <dsp:cNvPr id="0" name=""/>
        <dsp:cNvSpPr/>
      </dsp:nvSpPr>
      <dsp:spPr>
        <a:xfrm>
          <a:off x="3139323" y="1219809"/>
          <a:ext cx="1775933" cy="7818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  <a:sp3d extrusionH="28000" prstMaterial="matte"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Katie Jordan, </a:t>
          </a:r>
          <a:br>
            <a:rPr lang="en-US" sz="1400" kern="1200" dirty="0" smtClean="0"/>
          </a:br>
          <a:r>
            <a:rPr lang="en-US" sz="1400" kern="1200" dirty="0" smtClean="0"/>
            <a:t>U.S. Sales</a:t>
          </a:r>
          <a:endParaRPr lang="en-US" sz="1400" kern="1200" dirty="0"/>
        </a:p>
      </dsp:txBody>
      <dsp:txXfrm>
        <a:off x="3139323" y="1219809"/>
        <a:ext cx="1775933" cy="781839"/>
      </dsp:txXfrm>
    </dsp:sp>
    <dsp:sp modelId="{5E9D35E3-0695-5C4E-A5E3-B0F4A6556F8D}">
      <dsp:nvSpPr>
        <dsp:cNvPr id="0" name=""/>
        <dsp:cNvSpPr/>
      </dsp:nvSpPr>
      <dsp:spPr>
        <a:xfrm>
          <a:off x="4696847" y="1873763"/>
          <a:ext cx="1169006" cy="1169006"/>
        </a:xfrm>
        <a:prstGeom prst="ellipse">
          <a:avLst/>
        </a:prstGeom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65995" t="-10493" r="-54260" b="-13246"/>
          </a:stretch>
        </a:blip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9A2B98-1673-5644-9C26-B65B5B25884A}">
      <dsp:nvSpPr>
        <dsp:cNvPr id="0" name=""/>
        <dsp:cNvSpPr/>
      </dsp:nvSpPr>
      <dsp:spPr>
        <a:xfrm>
          <a:off x="5153942" y="2912164"/>
          <a:ext cx="1817355" cy="7818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  <a:sp3d extrusionH="28000" prstMaterial="matte"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Aziz </a:t>
          </a:r>
          <a:r>
            <a:rPr lang="en-US" sz="1400" kern="1200" dirty="0" err="1" smtClean="0"/>
            <a:t>Hassouneh</a:t>
          </a:r>
          <a:r>
            <a:rPr lang="en-US" sz="1400" kern="1200" dirty="0" smtClean="0"/>
            <a:t>, Customer Service</a:t>
          </a:r>
          <a:endParaRPr lang="en-US" sz="1400" kern="1200" dirty="0"/>
        </a:p>
      </dsp:txBody>
      <dsp:txXfrm>
        <a:off x="5153942" y="2912164"/>
        <a:ext cx="1817355" cy="781839"/>
      </dsp:txXfrm>
    </dsp:sp>
    <dsp:sp modelId="{10420F23-EFD0-41EC-95B7-615B6C80470B}">
      <dsp:nvSpPr>
        <dsp:cNvPr id="0" name=""/>
        <dsp:cNvSpPr/>
      </dsp:nvSpPr>
      <dsp:spPr>
        <a:xfrm>
          <a:off x="2354854" y="1945724"/>
          <a:ext cx="1048791" cy="1048791"/>
        </a:xfrm>
        <a:prstGeom prst="ellipse">
          <a:avLst/>
        </a:prstGeom>
        <a:blipFill dpi="0"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04384" t="-37995" r="-145424" b="-51261"/>
          </a:stretch>
        </a:blip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D3DCB0-4337-4ADF-B23F-BA9D54FB194E}">
      <dsp:nvSpPr>
        <dsp:cNvPr id="0" name=""/>
        <dsp:cNvSpPr/>
      </dsp:nvSpPr>
      <dsp:spPr>
        <a:xfrm>
          <a:off x="3397312" y="2392647"/>
          <a:ext cx="1172759" cy="7818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  <a:sp3d extrusionH="28000" prstMaterial="matte"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Garth Fort, Europe</a:t>
          </a:r>
          <a:endParaRPr lang="en-US" sz="1400" kern="1200" dirty="0"/>
        </a:p>
      </dsp:txBody>
      <dsp:txXfrm>
        <a:off x="3397312" y="2392647"/>
        <a:ext cx="1172759" cy="781839"/>
      </dsp:txXfrm>
    </dsp:sp>
    <dsp:sp modelId="{939210B0-2E16-4314-8E9B-8BA09EE124CD}">
      <dsp:nvSpPr>
        <dsp:cNvPr id="0" name=""/>
        <dsp:cNvSpPr/>
      </dsp:nvSpPr>
      <dsp:spPr>
        <a:xfrm>
          <a:off x="2351142" y="3339665"/>
          <a:ext cx="1041402" cy="1041402"/>
        </a:xfrm>
        <a:prstGeom prst="ellipse">
          <a:avLst/>
        </a:prstGeom>
        <a:blipFill dpi="0" rotWithShape="1"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49709" t="-23281" r="-111665" b="-23557"/>
          </a:stretch>
        </a:blip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D55F5E-7C4D-4156-83EB-2D7AAB493F39}">
      <dsp:nvSpPr>
        <dsp:cNvPr id="0" name=""/>
        <dsp:cNvSpPr/>
      </dsp:nvSpPr>
      <dsp:spPr>
        <a:xfrm>
          <a:off x="3424702" y="3599228"/>
          <a:ext cx="1172759" cy="7818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  <a:sp3d extrusionH="28000" prstMaterial="matte"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Dorena Paschke, France</a:t>
          </a:r>
          <a:endParaRPr lang="en-US" sz="1400" kern="1200" dirty="0"/>
        </a:p>
      </dsp:txBody>
      <dsp:txXfrm>
        <a:off x="3424702" y="3599228"/>
        <a:ext cx="1172759" cy="781839"/>
      </dsp:txXfrm>
    </dsp:sp>
    <dsp:sp modelId="{4391A02F-B20A-3A4B-A8F0-C559D7FB6C02}">
      <dsp:nvSpPr>
        <dsp:cNvPr id="0" name=""/>
        <dsp:cNvSpPr/>
      </dsp:nvSpPr>
      <dsp:spPr>
        <a:xfrm>
          <a:off x="42176" y="1884130"/>
          <a:ext cx="1052520" cy="1052520"/>
        </a:xfrm>
        <a:prstGeom prst="ellipse">
          <a:avLst/>
        </a:prstGeom>
        <a:blipFill dpi="0" rotWithShape="1"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94574" t="-18236" r="-95176" b="-44546"/>
          </a:stretch>
        </a:blip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DD114C-2D64-274A-BBD4-1A509AA5298A}">
      <dsp:nvSpPr>
        <dsp:cNvPr id="0" name=""/>
        <dsp:cNvSpPr/>
      </dsp:nvSpPr>
      <dsp:spPr>
        <a:xfrm>
          <a:off x="1035894" y="2471867"/>
          <a:ext cx="1172759" cy="7818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  <a:sp3d extrusionH="28000" prstMaterial="matte"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Sara Davis, Asia</a:t>
          </a:r>
        </a:p>
      </dsp:txBody>
      <dsp:txXfrm>
        <a:off x="1035894" y="2471867"/>
        <a:ext cx="1172759" cy="781839"/>
      </dsp:txXfrm>
    </dsp:sp>
    <dsp:sp modelId="{8C542A59-8CC0-4B23-BAFC-0C261F466B19}">
      <dsp:nvSpPr>
        <dsp:cNvPr id="0" name=""/>
        <dsp:cNvSpPr/>
      </dsp:nvSpPr>
      <dsp:spPr>
        <a:xfrm>
          <a:off x="44947" y="3339665"/>
          <a:ext cx="1041402" cy="1041402"/>
        </a:xfrm>
        <a:prstGeom prst="ellipse">
          <a:avLst/>
        </a:prstGeom>
        <a:blipFill dpi="0" rotWithShape="1"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l="-119307" t="-10433" r="-190731" b="-119927"/>
          </a:stretch>
        </a:blip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490631-9B88-4B4B-9B81-FB8DE8B84A0F}">
      <dsp:nvSpPr>
        <dsp:cNvPr id="0" name=""/>
        <dsp:cNvSpPr/>
      </dsp:nvSpPr>
      <dsp:spPr>
        <a:xfrm>
          <a:off x="1080506" y="3599228"/>
          <a:ext cx="1172759" cy="7818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  <a:sp3d extrusionH="28000" prstMaterial="matte"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Alex Darrow, India</a:t>
          </a:r>
        </a:p>
      </dsp:txBody>
      <dsp:txXfrm>
        <a:off x="1080506" y="3599228"/>
        <a:ext cx="1172759" cy="781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49DC9-BD93-314B-A22A-6661469C8558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BC05A-5355-2E4A-8F74-379B2AF830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49093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C443B-292B-4779-A33C-48EA57276D37}" type="datetimeFigureOut">
              <a:rPr lang="en-US" smtClean="0"/>
              <a:pPr/>
              <a:t>7/27/2013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E3081-E64F-49DD-A38E-FC4B8BBA70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38384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itchFamily="34" charset="0"/>
              <a:buNone/>
            </a:pP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Our Workforce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Contoso has a leading reputation in recruiting and mentoring the right people. A strong leadership team and passionate employees fosters a positive work environment and a commitment to the company.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current CEO of Contoso started as a salesman after college and quickly advanced to the leadership team.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organizational chart lists the top leaders (Senior Vice Presidents and Vice Presidents) for each region—US, Europe, and Asia.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 of the workforce (55%) is in the US with headquarters in New Jersey; and only 20% in Asia, and 25% in Europe.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Contoso continues their reputation in excellence, and hopes to implement more college recruiting efforts and leadership opportunities for recent MBA graduates.</a:t>
            </a:r>
            <a:endPara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E3081-E64F-49DD-A38E-FC4B8BBA700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2195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Contoso</a:t>
            </a:r>
            <a:endParaRPr lang="en-US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EADC3-A042-2344-8204-FA98BDA719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1671956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 xmlns="">
        <p15:guide id="1" orient="horz" pos="4070" userDrawn="1">
          <p15:clr>
            <a:srgbClr val="FBAE40"/>
          </p15:clr>
        </p15:guide>
        <p15:guide id="2" pos="522" userDrawn="1">
          <p15:clr>
            <a:srgbClr val="A4A3A4"/>
          </p15:clr>
        </p15:guide>
        <p15:guide id="3" pos="7162" userDrawn="1">
          <p15:clr>
            <a:srgbClr val="A4A3A4"/>
          </p15:clr>
        </p15:guide>
        <p15:guide id="4" orient="horz" pos="283" userDrawn="1">
          <p15:clr>
            <a:srgbClr val="5ACBF0"/>
          </p15:clr>
        </p15:guide>
        <p15:guide id="5" orient="horz" pos="804" userDrawn="1">
          <p15:clr>
            <a:srgbClr val="5ACBF0"/>
          </p15:clr>
        </p15:guide>
        <p15:guide id="6" orient="horz" pos="121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Contoso</a:t>
            </a:r>
            <a:endParaRPr lang="en-US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EADC3-A042-2344-8204-FA98BDA719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61"/>
          <p:cNvSpPr txBox="1">
            <a:spLocks noChangeArrowheads="1"/>
          </p:cNvSpPr>
          <p:nvPr userDrawn="1"/>
        </p:nvSpPr>
        <p:spPr bwMode="auto">
          <a:xfrm>
            <a:off x="691116" y="1249890"/>
            <a:ext cx="11111024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Book Antiqu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algn="ctr">
              <a:defRPr/>
            </a:pPr>
            <a:r>
              <a:rPr lang="en-US" sz="4000" dirty="0" err="1" smtClean="0">
                <a:solidFill>
                  <a:srgbClr val="C0C0C0"/>
                </a:solidFill>
              </a:rPr>
              <a:t>Velkommen</a:t>
            </a:r>
            <a:r>
              <a:rPr lang="en-US" sz="4000" dirty="0" smtClean="0">
                <a:solidFill>
                  <a:srgbClr val="C0C0C0"/>
                </a:solidFill>
              </a:rPr>
              <a:t> </a:t>
            </a:r>
            <a:r>
              <a:rPr lang="th-TH" sz="6000" dirty="0" smtClean="0">
                <a:solidFill>
                  <a:srgbClr val="C0C0C0"/>
                </a:solidFill>
                <a:cs typeface="EucrosiaUPC" pitchFamily="18" charset="-34"/>
              </a:rPr>
              <a:t>ยินดีต้อนรับ</a:t>
            </a:r>
            <a:r>
              <a:rPr lang="en-US" sz="6000" dirty="0" smtClean="0">
                <a:solidFill>
                  <a:srgbClr val="C0C0C0"/>
                </a:solidFill>
              </a:rPr>
              <a:t> </a:t>
            </a:r>
            <a:r>
              <a:rPr lang="en-US" sz="4000" dirty="0" smtClean="0">
                <a:solidFill>
                  <a:srgbClr val="C0C0C0"/>
                </a:solidFill>
                <a:latin typeface="SketchFlow Print" pitchFamily="2" charset="0"/>
              </a:rPr>
              <a:t>Welkom </a:t>
            </a:r>
            <a:r>
              <a:rPr lang="x-none" sz="4400" dirty="0" smtClean="0">
                <a:solidFill>
                  <a:srgbClr val="C0C0C0"/>
                </a:solidFill>
                <a:cs typeface="Mangal" pitchFamily="18" charset="0"/>
              </a:rPr>
              <a:t>स्वागतम्</a:t>
            </a:r>
            <a:r>
              <a:rPr lang="x-none" sz="4000" dirty="0" smtClean="0">
                <a:solidFill>
                  <a:srgbClr val="C0C0C0"/>
                </a:solidFill>
                <a:cs typeface="Mangal" pitchFamily="18" charset="0"/>
              </a:rPr>
              <a:t> </a:t>
            </a:r>
            <a:endParaRPr lang="en-US" sz="4000" dirty="0" smtClean="0">
              <a:solidFill>
                <a:srgbClr val="C0C0C0"/>
              </a:solidFill>
              <a:cs typeface="Mangal" pitchFamily="18" charset="0"/>
            </a:endParaRPr>
          </a:p>
          <a:p>
            <a:pPr algn="ctr">
              <a:defRPr/>
            </a:pPr>
            <a:r>
              <a:rPr lang="en-US" sz="2800" dirty="0" err="1" smtClean="0">
                <a:solidFill>
                  <a:srgbClr val="C0C0C0"/>
                </a:solidFill>
              </a:rPr>
              <a:t>Bienvenue</a:t>
            </a:r>
            <a:r>
              <a:rPr lang="en-US" sz="2800" dirty="0" smtClean="0">
                <a:solidFill>
                  <a:srgbClr val="C0C0C0"/>
                </a:solidFill>
              </a:rPr>
              <a:t>   </a:t>
            </a:r>
            <a:r>
              <a:rPr lang="en-US" sz="3600" dirty="0" err="1">
                <a:solidFill>
                  <a:srgbClr val="C0C0C0"/>
                </a:solidFill>
                <a:latin typeface="Castellar" pitchFamily="18" charset="0"/>
              </a:rPr>
              <a:t>Tervetuloa</a:t>
            </a:r>
            <a:r>
              <a:rPr lang="en-US" sz="2800" dirty="0">
                <a:solidFill>
                  <a:srgbClr val="C0C0C0"/>
                </a:solidFill>
              </a:rPr>
              <a:t>  </a:t>
            </a:r>
            <a:r>
              <a:rPr lang="en-US" sz="2800" dirty="0" smtClean="0">
                <a:solidFill>
                  <a:srgbClr val="C0C0C0"/>
                </a:solidFill>
              </a:rPr>
              <a:t> </a:t>
            </a:r>
            <a:r>
              <a:rPr lang="en-US" sz="2800" dirty="0" err="1" smtClean="0">
                <a:solidFill>
                  <a:srgbClr val="C0C0C0"/>
                </a:solidFill>
              </a:rPr>
              <a:t>Willkommen</a:t>
            </a:r>
            <a:r>
              <a:rPr lang="en-US" sz="2800" dirty="0" smtClean="0">
                <a:solidFill>
                  <a:srgbClr val="C0C0C0"/>
                </a:solidFill>
              </a:rPr>
              <a:t>     </a:t>
            </a:r>
            <a:r>
              <a:rPr lang="en-US" sz="4400" dirty="0" err="1" smtClean="0">
                <a:solidFill>
                  <a:srgbClr val="C0C0C0"/>
                </a:solidFill>
                <a:latin typeface="Berlin Sans FB" pitchFamily="34" charset="0"/>
              </a:rPr>
              <a:t>Benvenuto</a:t>
            </a:r>
            <a:endParaRPr lang="en-US" sz="4400" dirty="0" smtClean="0">
              <a:solidFill>
                <a:srgbClr val="C0C0C0"/>
              </a:solidFill>
              <a:latin typeface="Berlin Sans FB" pitchFamily="34" charset="0"/>
            </a:endParaRPr>
          </a:p>
          <a:p>
            <a:pPr algn="ctr">
              <a:defRPr/>
            </a:pPr>
            <a:r>
              <a:rPr lang="en-US" sz="6600" dirty="0" smtClean="0">
                <a:solidFill>
                  <a:srgbClr val="C0C0C0"/>
                </a:solidFill>
              </a:rPr>
              <a:t>Welcome</a:t>
            </a:r>
            <a:r>
              <a:rPr lang="en-US" sz="4000" dirty="0" smtClean="0">
                <a:solidFill>
                  <a:srgbClr val="C0C0C0"/>
                </a:solidFill>
              </a:rPr>
              <a:t>   </a:t>
            </a:r>
            <a:r>
              <a:rPr lang="en-US" sz="4000" dirty="0" err="1" smtClean="0">
                <a:solidFill>
                  <a:srgbClr val="C0C0C0"/>
                </a:solidFill>
                <a:latin typeface="Aharoni" pitchFamily="2" charset="-79"/>
                <a:cs typeface="Aharoni" pitchFamily="2" charset="-79"/>
              </a:rPr>
              <a:t>Dobrodošli</a:t>
            </a:r>
            <a:r>
              <a:rPr lang="en-US" sz="4000" dirty="0" smtClean="0">
                <a:solidFill>
                  <a:srgbClr val="C0C0C0"/>
                </a:solidFill>
                <a:latin typeface="Aharoni" pitchFamily="2" charset="-79"/>
                <a:cs typeface="Aharoni" pitchFamily="2" charset="-79"/>
              </a:rPr>
              <a:t>    </a:t>
            </a:r>
            <a:r>
              <a:rPr lang="en-US" sz="6600" dirty="0" err="1" smtClean="0">
                <a:solidFill>
                  <a:srgbClr val="C0C0C0"/>
                </a:solidFill>
                <a:latin typeface="Garamond" pitchFamily="18" charset="0"/>
              </a:rPr>
              <a:t>Witajcie</a:t>
            </a:r>
            <a:r>
              <a:rPr lang="en-US" sz="3200" dirty="0" smtClean="0">
                <a:solidFill>
                  <a:srgbClr val="C0C0C0"/>
                </a:solidFill>
              </a:rPr>
              <a:t>  </a:t>
            </a:r>
          </a:p>
          <a:p>
            <a:pPr algn="ctr">
              <a:defRPr/>
            </a:pPr>
            <a:r>
              <a:rPr lang="az-Cyrl-AZ" sz="4000" dirty="0" smtClean="0">
                <a:solidFill>
                  <a:srgbClr val="C0C0C0"/>
                </a:solidFill>
                <a:latin typeface="Times New Roman" pitchFamily="18" charset="0"/>
              </a:rPr>
              <a:t>Добро </a:t>
            </a:r>
            <a:r>
              <a:rPr lang="az-Cyrl-AZ" sz="4000" dirty="0">
                <a:solidFill>
                  <a:srgbClr val="C0C0C0"/>
                </a:solidFill>
                <a:latin typeface="Times New Roman" pitchFamily="18" charset="0"/>
              </a:rPr>
              <a:t>пожаловать </a:t>
            </a:r>
            <a:r>
              <a:rPr lang="en-US" sz="4000" dirty="0">
                <a:solidFill>
                  <a:srgbClr val="C0C0C0"/>
                </a:solidFill>
              </a:rPr>
              <a:t>   </a:t>
            </a:r>
            <a:r>
              <a:rPr lang="en-US" sz="6600" dirty="0" err="1" smtClean="0">
                <a:solidFill>
                  <a:srgbClr val="C0C0C0"/>
                </a:solidFill>
                <a:latin typeface="FrankRuehl" pitchFamily="34" charset="-79"/>
                <a:cs typeface="FrankRuehl" pitchFamily="34" charset="-79"/>
              </a:rPr>
              <a:t>Vitajte</a:t>
            </a:r>
            <a:r>
              <a:rPr lang="en-US" sz="6600" dirty="0" smtClean="0">
                <a:solidFill>
                  <a:srgbClr val="C0C0C0"/>
                </a:solidFill>
                <a:latin typeface="FrankRuehl" pitchFamily="34" charset="-79"/>
                <a:cs typeface="FrankRuehl" pitchFamily="34" charset="-79"/>
              </a:rPr>
              <a:t> </a:t>
            </a:r>
            <a:r>
              <a:rPr lang="en-US" sz="3600" dirty="0" err="1" smtClean="0">
                <a:solidFill>
                  <a:srgbClr val="C0C0C0"/>
                </a:solidFill>
              </a:rPr>
              <a:t>Xoş</a:t>
            </a:r>
            <a:r>
              <a:rPr lang="en-US" sz="3600" dirty="0" smtClean="0">
                <a:solidFill>
                  <a:srgbClr val="C0C0C0"/>
                </a:solidFill>
              </a:rPr>
              <a:t> </a:t>
            </a:r>
            <a:r>
              <a:rPr lang="en-US" sz="3600" dirty="0" err="1" smtClean="0">
                <a:solidFill>
                  <a:srgbClr val="C0C0C0"/>
                </a:solidFill>
              </a:rPr>
              <a:t>gəlmişsiniz</a:t>
            </a:r>
            <a:r>
              <a:rPr lang="en-US" sz="3600" dirty="0" smtClean="0">
                <a:solidFill>
                  <a:srgbClr val="C0C0C0"/>
                </a:solidFill>
              </a:rPr>
              <a:t>!</a:t>
            </a:r>
            <a:endParaRPr lang="en-US" sz="6600" dirty="0" smtClean="0">
              <a:solidFill>
                <a:srgbClr val="C0C0C0"/>
              </a:solidFill>
            </a:endParaRPr>
          </a:p>
          <a:p>
            <a:pPr algn="ctr">
              <a:defRPr/>
            </a:pPr>
            <a:r>
              <a:rPr lang="en-US" sz="4000" dirty="0" err="1" smtClean="0">
                <a:solidFill>
                  <a:srgbClr val="C0C0C0"/>
                </a:solidFill>
              </a:rPr>
              <a:t>Ongi</a:t>
            </a:r>
            <a:r>
              <a:rPr lang="en-US" sz="4000" dirty="0" smtClean="0">
                <a:solidFill>
                  <a:srgbClr val="C0C0C0"/>
                </a:solidFill>
              </a:rPr>
              <a:t> </a:t>
            </a:r>
            <a:r>
              <a:rPr lang="en-US" sz="4000" dirty="0" err="1">
                <a:solidFill>
                  <a:srgbClr val="C0C0C0"/>
                </a:solidFill>
              </a:rPr>
              <a:t>etorri</a:t>
            </a:r>
            <a:r>
              <a:rPr lang="en-US" sz="4000" dirty="0">
                <a:solidFill>
                  <a:srgbClr val="C0C0C0"/>
                </a:solidFill>
              </a:rPr>
              <a:t> </a:t>
            </a:r>
            <a:r>
              <a:rPr lang="en-US" sz="4800" dirty="0" smtClean="0">
                <a:solidFill>
                  <a:srgbClr val="C0C0C0"/>
                </a:solidFill>
                <a:latin typeface="Elephant" pitchFamily="18" charset="0"/>
              </a:rPr>
              <a:t>Aloha</a:t>
            </a:r>
            <a:r>
              <a:rPr lang="en-US" sz="4400" dirty="0" smtClean="0">
                <a:solidFill>
                  <a:srgbClr val="C0C0C0"/>
                </a:solidFill>
                <a:latin typeface="Elephant" pitchFamily="18" charset="0"/>
              </a:rPr>
              <a:t> </a:t>
            </a:r>
            <a:r>
              <a:rPr lang="en-US" sz="3200" dirty="0" err="1" smtClean="0">
                <a:solidFill>
                  <a:srgbClr val="C0C0C0"/>
                </a:solidFill>
              </a:rPr>
              <a:t>Hoş</a:t>
            </a:r>
            <a:r>
              <a:rPr lang="en-US" sz="3200" dirty="0" smtClean="0">
                <a:solidFill>
                  <a:srgbClr val="C0C0C0"/>
                </a:solidFill>
              </a:rPr>
              <a:t> </a:t>
            </a:r>
            <a:r>
              <a:rPr lang="en-US" sz="3200" dirty="0" err="1">
                <a:solidFill>
                  <a:srgbClr val="C0C0C0"/>
                </a:solidFill>
              </a:rPr>
              <a:t>geldiniz</a:t>
            </a:r>
            <a:r>
              <a:rPr lang="en-US" sz="4000" dirty="0">
                <a:solidFill>
                  <a:srgbClr val="C0C0C0"/>
                </a:solidFill>
              </a:rPr>
              <a:t> </a:t>
            </a:r>
            <a:r>
              <a:rPr lang="ar-AE" sz="4000" dirty="0">
                <a:solidFill>
                  <a:srgbClr val="C0C0C0"/>
                </a:solidFill>
                <a:cs typeface="Times New Roman" pitchFamily="18" charset="0"/>
              </a:rPr>
              <a:t> </a:t>
            </a:r>
            <a:r>
              <a:rPr lang="ar-AE" sz="6600" dirty="0">
                <a:solidFill>
                  <a:srgbClr val="C0C0C0"/>
                </a:solidFill>
                <a:cs typeface="Times New Roman" pitchFamily="18" charset="0"/>
              </a:rPr>
              <a:t>أهلاً و </a:t>
            </a:r>
            <a:r>
              <a:rPr lang="ar-AE" sz="6600" dirty="0" smtClean="0">
                <a:solidFill>
                  <a:srgbClr val="C0C0C0"/>
                </a:solidFill>
                <a:cs typeface="Times New Roman" pitchFamily="18" charset="0"/>
              </a:rPr>
              <a:t>سهلاً</a:t>
            </a:r>
            <a:endParaRPr lang="en-US" sz="2800" dirty="0">
              <a:solidFill>
                <a:srgbClr val="C0C0C0"/>
              </a:solidFill>
            </a:endParaRPr>
          </a:p>
          <a:p>
            <a:pPr algn="ctr">
              <a:defRPr/>
            </a:pPr>
            <a:endParaRPr lang="en-US" sz="2800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543872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4070">
          <p15:clr>
            <a:srgbClr val="FBAE40"/>
          </p15:clr>
        </p15:guide>
        <p15:guide id="2" pos="522">
          <p15:clr>
            <a:srgbClr val="A4A3A4"/>
          </p15:clr>
        </p15:guide>
        <p15:guide id="3" pos="7162">
          <p15:clr>
            <a:srgbClr val="A4A3A4"/>
          </p15:clr>
        </p15:guide>
        <p15:guide id="4" orient="horz" pos="283">
          <p15:clr>
            <a:srgbClr val="5ACBF0"/>
          </p15:clr>
        </p15:guide>
        <p15:guide id="5" orient="horz" pos="804">
          <p15:clr>
            <a:srgbClr val="5ACBF0"/>
          </p15:clr>
        </p15:guide>
        <p15:guide id="6" orient="horz" pos="121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okmark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 userDrawn="1"/>
        </p:nvSpPr>
        <p:spPr>
          <a:xfrm>
            <a:off x="713834" y="0"/>
            <a:ext cx="3228456" cy="1931988"/>
          </a:xfrm>
          <a:prstGeom prst="parallelogram">
            <a:avLst>
              <a:gd name="adj" fmla="val 8930"/>
            </a:avLst>
          </a:prstGeom>
          <a:solidFill>
            <a:schemeClr val="bg2">
              <a:lumMod val="75000"/>
              <a:lumOff val="2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80" y="450160"/>
            <a:ext cx="2941608" cy="133550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Contoso</a:t>
            </a:r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EADC3-A042-2344-8204-FA98BDA719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0678966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 xmlns="">
        <p15:guide id="1" orient="horz" pos="4070">
          <p15:clr>
            <a:srgbClr val="FBAE40"/>
          </p15:clr>
        </p15:guide>
        <p15:guide id="2" pos="522">
          <p15:clr>
            <a:srgbClr val="A4A3A4"/>
          </p15:clr>
        </p15:guide>
        <p15:guide id="3" pos="7162">
          <p15:clr>
            <a:srgbClr val="A4A3A4"/>
          </p15:clr>
        </p15:guide>
        <p15:guide id="4" orient="horz" pos="283">
          <p15:clr>
            <a:srgbClr val="5ACBF0"/>
          </p15:clr>
        </p15:guide>
        <p15:guide id="5" orient="horz" pos="1128" userDrawn="1">
          <p15:clr>
            <a:srgbClr val="5ACBF0"/>
          </p15:clr>
        </p15:guide>
        <p15:guide id="6" orient="horz" pos="121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eft diag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4"/>
          <p:cNvSpPr/>
          <p:nvPr userDrawn="1"/>
        </p:nvSpPr>
        <p:spPr>
          <a:xfrm>
            <a:off x="204857" y="0"/>
            <a:ext cx="4464974" cy="6858000"/>
          </a:xfrm>
          <a:prstGeom prst="parallelogram">
            <a:avLst>
              <a:gd name="adj" fmla="val 13842"/>
            </a:avLst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80" y="450160"/>
            <a:ext cx="3201820" cy="133550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829" y="1938868"/>
            <a:ext cx="3201772" cy="451430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Contoso</a:t>
            </a:r>
            <a:endParaRPr lang="en-US" dirty="0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EADC3-A042-2344-8204-FA98BDA719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0447012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 xmlns="">
        <p15:guide id="1" orient="horz" pos="4070">
          <p15:clr>
            <a:srgbClr val="FBAE40"/>
          </p15:clr>
        </p15:guide>
        <p15:guide id="2" pos="522">
          <p15:clr>
            <a:srgbClr val="A4A3A4"/>
          </p15:clr>
        </p15:guide>
        <p15:guide id="3" pos="2544" userDrawn="1">
          <p15:clr>
            <a:srgbClr val="A4A3A4"/>
          </p15:clr>
        </p15:guide>
        <p15:guide id="4" orient="horz" pos="283">
          <p15:clr>
            <a:srgbClr val="5ACBF0"/>
          </p15:clr>
        </p15:guide>
        <p15:guide id="5" orient="horz" pos="1128">
          <p15:clr>
            <a:srgbClr val="5ACBF0"/>
          </p15:clr>
        </p15:guide>
        <p15:guide id="6" orient="horz" pos="121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ight diag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 5"/>
          <p:cNvSpPr/>
          <p:nvPr userDrawn="1"/>
        </p:nvSpPr>
        <p:spPr>
          <a:xfrm>
            <a:off x="7459672" y="0"/>
            <a:ext cx="4464974" cy="6858000"/>
          </a:xfrm>
          <a:prstGeom prst="parallelogram">
            <a:avLst>
              <a:gd name="adj" fmla="val 13842"/>
            </a:avLst>
          </a:prstGeom>
          <a:solidFill>
            <a:srgbClr val="1C1C1C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421" y="455192"/>
            <a:ext cx="3201820" cy="133550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1555" y="1938868"/>
            <a:ext cx="3199686" cy="451430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Contoso</a:t>
            </a:r>
            <a:endParaRPr lang="en-US" dirty="0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9078324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EADC3-A042-2344-8204-FA98BDA719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77202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5092" userDrawn="1">
          <p15:clr>
            <a:srgbClr val="A4A3A4"/>
          </p15:clr>
        </p15:guide>
        <p15:guide id="2" pos="7113" userDrawn="1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section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/>
          <p:cNvSpPr/>
          <p:nvPr userDrawn="1"/>
        </p:nvSpPr>
        <p:spPr>
          <a:xfrm>
            <a:off x="2" y="2530458"/>
            <a:ext cx="4106461" cy="3654442"/>
          </a:xfrm>
          <a:custGeom>
            <a:avLst/>
            <a:gdLst>
              <a:gd name="connsiteX0" fmla="*/ 0 w 4106461"/>
              <a:gd name="connsiteY0" fmla="*/ 0 h 3654442"/>
              <a:gd name="connsiteX1" fmla="*/ 4106461 w 4106461"/>
              <a:gd name="connsiteY1" fmla="*/ 0 h 3654442"/>
              <a:gd name="connsiteX2" fmla="*/ 3777123 w 4106461"/>
              <a:gd name="connsiteY2" fmla="*/ 3654442 h 3654442"/>
              <a:gd name="connsiteX3" fmla="*/ 0 w 4106461"/>
              <a:gd name="connsiteY3" fmla="*/ 3654442 h 3654442"/>
              <a:gd name="connsiteX4" fmla="*/ 0 w 4106461"/>
              <a:gd name="connsiteY4" fmla="*/ 0 h 365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06461" h="3654442">
                <a:moveTo>
                  <a:pt x="0" y="0"/>
                </a:moveTo>
                <a:lnTo>
                  <a:pt x="4106461" y="0"/>
                </a:lnTo>
                <a:lnTo>
                  <a:pt x="3777123" y="3654442"/>
                </a:lnTo>
                <a:lnTo>
                  <a:pt x="0" y="3654442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4000">
                <a:schemeClr val="bg2">
                  <a:alpha val="0"/>
                </a:schemeClr>
              </a:gs>
              <a:gs pos="100000">
                <a:schemeClr val="tx2">
                  <a:alpha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 userDrawn="1"/>
        </p:nvSpPr>
        <p:spPr>
          <a:xfrm>
            <a:off x="3877193" y="2530458"/>
            <a:ext cx="4274715" cy="3654442"/>
          </a:xfrm>
          <a:custGeom>
            <a:avLst/>
            <a:gdLst>
              <a:gd name="connsiteX0" fmla="*/ 329338 w 4274715"/>
              <a:gd name="connsiteY0" fmla="*/ 0 h 3654442"/>
              <a:gd name="connsiteX1" fmla="*/ 4274715 w 4274715"/>
              <a:gd name="connsiteY1" fmla="*/ 0 h 3654442"/>
              <a:gd name="connsiteX2" fmla="*/ 3945377 w 4274715"/>
              <a:gd name="connsiteY2" fmla="*/ 3654442 h 3654442"/>
              <a:gd name="connsiteX3" fmla="*/ 0 w 4274715"/>
              <a:gd name="connsiteY3" fmla="*/ 3654442 h 3654442"/>
              <a:gd name="connsiteX4" fmla="*/ 329338 w 4274715"/>
              <a:gd name="connsiteY4" fmla="*/ 0 h 365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74715" h="3654442">
                <a:moveTo>
                  <a:pt x="329338" y="0"/>
                </a:moveTo>
                <a:lnTo>
                  <a:pt x="4274715" y="0"/>
                </a:lnTo>
                <a:lnTo>
                  <a:pt x="3945377" y="3654442"/>
                </a:lnTo>
                <a:lnTo>
                  <a:pt x="0" y="3654442"/>
                </a:lnTo>
                <a:lnTo>
                  <a:pt x="329338" y="0"/>
                </a:lnTo>
                <a:close/>
              </a:path>
            </a:pathLst>
          </a:custGeom>
          <a:gradFill flip="none" rotWithShape="1">
            <a:gsLst>
              <a:gs pos="14000">
                <a:schemeClr val="bg2">
                  <a:alpha val="0"/>
                </a:schemeClr>
              </a:gs>
              <a:gs pos="100000">
                <a:schemeClr val="tx2">
                  <a:alpha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 userDrawn="1"/>
        </p:nvSpPr>
        <p:spPr>
          <a:xfrm>
            <a:off x="7922637" y="2530458"/>
            <a:ext cx="4269364" cy="3654442"/>
          </a:xfrm>
          <a:custGeom>
            <a:avLst/>
            <a:gdLst>
              <a:gd name="connsiteX0" fmla="*/ 329338 w 4269364"/>
              <a:gd name="connsiteY0" fmla="*/ 0 h 3654442"/>
              <a:gd name="connsiteX1" fmla="*/ 4269364 w 4269364"/>
              <a:gd name="connsiteY1" fmla="*/ 0 h 3654442"/>
              <a:gd name="connsiteX2" fmla="*/ 4269364 w 4269364"/>
              <a:gd name="connsiteY2" fmla="*/ 3654442 h 3654442"/>
              <a:gd name="connsiteX3" fmla="*/ 0 w 4269364"/>
              <a:gd name="connsiteY3" fmla="*/ 3654442 h 3654442"/>
              <a:gd name="connsiteX4" fmla="*/ 329338 w 4269364"/>
              <a:gd name="connsiteY4" fmla="*/ 0 h 365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69364" h="3654442">
                <a:moveTo>
                  <a:pt x="329338" y="0"/>
                </a:moveTo>
                <a:lnTo>
                  <a:pt x="4269364" y="0"/>
                </a:lnTo>
                <a:lnTo>
                  <a:pt x="4269364" y="3654442"/>
                </a:lnTo>
                <a:lnTo>
                  <a:pt x="0" y="3654442"/>
                </a:lnTo>
                <a:lnTo>
                  <a:pt x="329338" y="0"/>
                </a:lnTo>
                <a:close/>
              </a:path>
            </a:pathLst>
          </a:custGeom>
          <a:gradFill flip="none" rotWithShape="1">
            <a:gsLst>
              <a:gs pos="14000">
                <a:schemeClr val="bg2">
                  <a:alpha val="0"/>
                </a:schemeClr>
              </a:gs>
              <a:gs pos="100000">
                <a:schemeClr val="tx2">
                  <a:alpha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0"/>
          </p:nvPr>
        </p:nvSpPr>
        <p:spPr>
          <a:xfrm>
            <a:off x="828675" y="1485900"/>
            <a:ext cx="10541000" cy="685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1" name="Text Placeholder 39"/>
          <p:cNvSpPr>
            <a:spLocks noGrp="1"/>
          </p:cNvSpPr>
          <p:nvPr>
            <p:ph type="body" sz="quarter" idx="11"/>
          </p:nvPr>
        </p:nvSpPr>
        <p:spPr>
          <a:xfrm>
            <a:off x="2" y="5495925"/>
            <a:ext cx="3759198" cy="685800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2" name="Text Placeholder 39"/>
          <p:cNvSpPr>
            <a:spLocks noGrp="1"/>
          </p:cNvSpPr>
          <p:nvPr>
            <p:ph type="body" sz="quarter" idx="12"/>
          </p:nvPr>
        </p:nvSpPr>
        <p:spPr>
          <a:xfrm>
            <a:off x="3963147" y="5495925"/>
            <a:ext cx="3759198" cy="685800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3" name="Text Placeholder 39"/>
          <p:cNvSpPr>
            <a:spLocks noGrp="1"/>
          </p:cNvSpPr>
          <p:nvPr>
            <p:ph type="body" sz="quarter" idx="13"/>
          </p:nvPr>
        </p:nvSpPr>
        <p:spPr>
          <a:xfrm>
            <a:off x="8177720" y="5495925"/>
            <a:ext cx="3759198" cy="685800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0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Contoso</a:t>
            </a:r>
            <a:endParaRPr lang="en-US" dirty="0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EADC3-A042-2344-8204-FA98BDA719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967440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3894" userDrawn="1">
          <p15:clr>
            <a:srgbClr val="FBAE40"/>
          </p15:clr>
        </p15:guide>
        <p15:guide id="2" pos="522">
          <p15:clr>
            <a:srgbClr val="A4A3A4"/>
          </p15:clr>
        </p15:guide>
        <p15:guide id="3" pos="7162">
          <p15:clr>
            <a:srgbClr val="A4A3A4"/>
          </p15:clr>
        </p15:guide>
        <p15:guide id="4" orient="horz" pos="283">
          <p15:clr>
            <a:srgbClr val="5ACBF0"/>
          </p15:clr>
        </p15:guide>
        <p15:guide id="5" orient="horz" pos="804">
          <p15:clr>
            <a:srgbClr val="5ACBF0"/>
          </p15:clr>
        </p15:guide>
        <p15:guide id="6" orient="horz" pos="1584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Contoso</a:t>
            </a:r>
            <a:endParaRPr lang="en-US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EADC3-A042-2344-8204-FA98BDA719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720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Contoso</a:t>
            </a:r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EADC3-A042-2344-8204-FA98BDA719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1974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 userDrawn="1"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828" y="1938868"/>
            <a:ext cx="10525439" cy="4514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50160"/>
            <a:ext cx="10515600" cy="8214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Contoso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EADC3-A042-2344-8204-FA98BDA719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11707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93" r:id="rId2"/>
    <p:sldLayoutId id="2147483687" r:id="rId3"/>
    <p:sldLayoutId id="2147483688" r:id="rId4"/>
    <p:sldLayoutId id="2147483689" r:id="rId5"/>
    <p:sldLayoutId id="2147483690" r:id="rId6"/>
    <p:sldLayoutId id="2147483675" r:id="rId7"/>
    <p:sldLayoutId id="2147483676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None/>
        <a:defRPr sz="24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Char char="§"/>
        <a:defRPr sz="2000" b="0" i="0" kern="1200">
          <a:solidFill>
            <a:schemeClr val="tx2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2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2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2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3600" dirty="0">
                <a:ln w="0"/>
                <a:gradFill>
                  <a:gsLst>
                    <a:gs pos="0">
                      <a:schemeClr val="accent5">
                        <a:lumMod val="75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/>
              </a:rPr>
              <a:t>The </a:t>
            </a:r>
            <a:r>
              <a:rPr lang="en-US" sz="3600" dirty="0" smtClean="0">
                <a:ln w="0"/>
                <a:gradFill>
                  <a:gsLst>
                    <a:gs pos="0">
                      <a:schemeClr val="accent5">
                        <a:lumMod val="75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/>
              </a:rPr>
              <a:t>Right People</a:t>
            </a:r>
            <a:endParaRPr lang="en-US" sz="3600" dirty="0">
              <a:ln w="0"/>
              <a:gradFill>
                <a:gsLst>
                  <a:gs pos="0">
                    <a:schemeClr val="accent5">
                      <a:lumMod val="75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772366"/>
            <a:ext cx="8766810" cy="3902754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bg1">
                  <a:lumMod val="85000"/>
                  <a:lumOff val="15000"/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7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09804244"/>
              </p:ext>
            </p:extLst>
          </p:nvPr>
        </p:nvGraphicFramePr>
        <p:xfrm>
          <a:off x="254603" y="1790700"/>
          <a:ext cx="7047570" cy="4381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99224313"/>
              </p:ext>
            </p:extLst>
          </p:nvPr>
        </p:nvGraphicFramePr>
        <p:xfrm>
          <a:off x="6059930" y="450160"/>
          <a:ext cx="6325863" cy="3905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" name="Right Arrow 2"/>
          <p:cNvSpPr/>
          <p:nvPr/>
        </p:nvSpPr>
        <p:spPr>
          <a:xfrm rot="20838414">
            <a:off x="3173645" y="2989699"/>
            <a:ext cx="560070" cy="400050"/>
          </a:xfrm>
          <a:prstGeom prst="right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19999809">
            <a:off x="1257835" y="4223914"/>
            <a:ext cx="560070" cy="400050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20168284">
            <a:off x="3537813" y="3893274"/>
            <a:ext cx="560070" cy="40005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20799333">
            <a:off x="3166912" y="2983530"/>
            <a:ext cx="560070" cy="400050"/>
          </a:xfrm>
          <a:prstGeom prst="right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20150571">
            <a:off x="1255181" y="4226607"/>
            <a:ext cx="560070" cy="400050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20294910">
            <a:off x="3540607" y="3883041"/>
            <a:ext cx="560070" cy="40005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080500" y="6356350"/>
            <a:ext cx="2844800" cy="365125"/>
          </a:xfrm>
        </p:spPr>
        <p:txBody>
          <a:bodyPr/>
          <a:lstStyle/>
          <a:p>
            <a:fld id="{2FAEADC3-A042-2344-8204-FA98BDA7195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2089404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6" presetClass="path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3.7037E-6 L 0.48959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79" y="-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6" presetClass="path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0.55169 -0.38472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78" y="-1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6" presetClass="path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0.00185 L 0.3444 -0.16898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14" y="-8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Chart bld="category"/>
        </p:bldSub>
      </p:bldGraphic>
      <p:bldP spid="3" grpId="0" animBg="1"/>
      <p:bldP spid="3" grpId="1" animBg="1"/>
      <p:bldP spid="8" grpId="0" animBg="1"/>
      <p:bldP spid="8" grpId="1" animBg="1"/>
      <p:bldP spid="11" grpId="0" animBg="1"/>
      <p:bldP spid="11" grpId="1" animBg="1"/>
      <p:bldP spid="15" grpId="0" animBg="1"/>
      <p:bldP spid="16" grpId="0" animBg="1"/>
      <p:bldP spid="1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Contoso orange">
      <a:dk1>
        <a:sysClr val="windowText" lastClr="000000"/>
      </a:dk1>
      <a:lt1>
        <a:sysClr val="window" lastClr="FFFFFF"/>
      </a:lt1>
      <a:dk2>
        <a:srgbClr val="1C1C1C"/>
      </a:dk2>
      <a:lt2>
        <a:srgbClr val="DDDCD0"/>
      </a:lt2>
      <a:accent1>
        <a:srgbClr val="FF6800"/>
      </a:accent1>
      <a:accent2>
        <a:srgbClr val="FFA465"/>
      </a:accent2>
      <a:accent3>
        <a:srgbClr val="FEC299"/>
      </a:accent3>
      <a:accent4>
        <a:srgbClr val="FFE0CC"/>
      </a:accent4>
      <a:accent5>
        <a:srgbClr val="BF4D00"/>
      </a:accent5>
      <a:accent6>
        <a:srgbClr val="7F3300"/>
      </a:accent6>
      <a:hlink>
        <a:srgbClr val="FF6800"/>
      </a:hlink>
      <a:folHlink>
        <a:srgbClr val="FFA465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4F65069D462B4492F75E737AA4D20D" ma:contentTypeVersion="0" ma:contentTypeDescription="Create a new document." ma:contentTypeScope="" ma:versionID="aa0ca7d736998182ef544fae1aecab3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5cd2146959d5e9d0df50f1eeea362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03722C-E9BC-447D-94EF-87BB8D8EF853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7CA5407-9DAF-4371-8F1D-21966ED537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8E8FB93-0412-4445-9ADD-B4404D880A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1817</TotalTime>
  <Words>164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Ion</vt:lpstr>
      <vt:lpstr>The Right People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Northwind presentation</dc:title>
  <dc:creator>Tal Krzypow</dc:creator>
  <cp:lastModifiedBy>Luke Benes</cp:lastModifiedBy>
  <cp:revision>95</cp:revision>
  <dcterms:created xsi:type="dcterms:W3CDTF">2013-05-01T00:15:49Z</dcterms:created>
  <dcterms:modified xsi:type="dcterms:W3CDTF">2013-07-26T22:35:28Z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0x010100D04F65069D462B4492F75E737AA4D20D</vt:lpwstr>
  </property>
  <property fmtid="{D5CDD505-2E9C-101B-9397-08002B2CF9AE}" pid="3" name="IsMyDocuments">
    <vt:bool>true</vt:bool>
  </property>
  <property fmtid="{D5CDD505-2E9C-101B-9397-08002B2CF9AE}" pid="4" name="TaxKeyword">
    <vt:lpwstr/>
  </property>
  <property fmtid="{D5CDD505-2E9C-101B-9397-08002B2CF9AE}" pid="5" name="Audiences">
    <vt:lpwstr/>
  </property>
  <property fmtid="{D5CDD505-2E9C-101B-9397-08002B2CF9AE}" pid="6" name="Region">
    <vt:lpwstr/>
  </property>
  <property fmtid="{D5CDD505-2E9C-101B-9397-08002B2CF9AE}" pid="7" name="Segments">
    <vt:lpwstr/>
  </property>
  <property fmtid="{D5CDD505-2E9C-101B-9397-08002B2CF9AE}" pid="8" name="Confidentiality">
    <vt:lpwstr>21;#Microsoft confidential|461efa83-0283-486a-a8d5-943328f3693f</vt:lpwstr>
  </property>
  <property fmtid="{D5CDD505-2E9C-101B-9397-08002B2CF9AE}" pid="9" name="ActivitiesAndPrograms">
    <vt:lpwstr>12990;#Microsoft product launch campaigns|e634bb7f-b77b-4305-b346-03da1c4c6f6e;#17801;#customer previews|e2bbe8c6-02ca-433d-b282-9f545cdfab07</vt:lpwstr>
  </property>
  <property fmtid="{D5CDD505-2E9C-101B-9397-08002B2CF9AE}" pid="10" name="Partners">
    <vt:lpwstr/>
  </property>
  <property fmtid="{D5CDD505-2E9C-101B-9397-08002B2CF9AE}" pid="11" name="Groups">
    <vt:lpwstr/>
  </property>
  <property fmtid="{D5CDD505-2E9C-101B-9397-08002B2CF9AE}" pid="12" name="Topics">
    <vt:lpwstr/>
  </property>
  <property fmtid="{D5CDD505-2E9C-101B-9397-08002B2CF9AE}" pid="13" name="messageframeworktype">
    <vt:lpwstr/>
  </property>
  <property fmtid="{D5CDD505-2E9C-101B-9397-08002B2CF9AE}" pid="14" name="Industries">
    <vt:lpwstr/>
  </property>
  <property fmtid="{D5CDD505-2E9C-101B-9397-08002B2CF9AE}" pid="15" name="Roles">
    <vt:lpwstr/>
  </property>
  <property fmtid="{D5CDD505-2E9C-101B-9397-08002B2CF9AE}" pid="16" name="SMSGDomain">
    <vt:lpwstr>13357;#Microsoft Office Division|998d7cd0-7f52-4d06-a505-529ce4856340</vt:lpwstr>
  </property>
  <property fmtid="{D5CDD505-2E9C-101B-9397-08002B2CF9AE}" pid="17" name="Competitors">
    <vt:lpwstr/>
  </property>
  <property fmtid="{D5CDD505-2E9C-101B-9397-08002B2CF9AE}" pid="18" name="BusinessArchitecture">
    <vt:lpwstr/>
  </property>
  <property fmtid="{D5CDD505-2E9C-101B-9397-08002B2CF9AE}" pid="19" name="Products">
    <vt:lpwstr>10899;#Microsoft Office|3a4e9862-cdce-4bdc-8664-91038e3eb1e9;#16039;#Microsoft Office future versions|b77148c7-a73d-44bc-a163-bb7920270559;#16535;#Microsoft PowerPoint|b157e6f3-5af9-48cb-a153-895c1aa220f8</vt:lpwstr>
  </property>
  <property fmtid="{D5CDD505-2E9C-101B-9397-08002B2CF9AE}" pid="20" name="_dlc_policyId">
    <vt:lpwstr/>
  </property>
  <property fmtid="{D5CDD505-2E9C-101B-9397-08002B2CF9AE}" pid="21" name="ItemRetentionFormula">
    <vt:lpwstr/>
  </property>
  <property fmtid="{D5CDD505-2E9C-101B-9397-08002B2CF9AE}" pid="22" name="ItemType">
    <vt:lpwstr/>
  </property>
  <property fmtid="{D5CDD505-2E9C-101B-9397-08002B2CF9AE}" pid="23" name="LastUpdatedByBatchTagging">
    <vt:bool>false</vt:bool>
  </property>
  <property fmtid="{D5CDD505-2E9C-101B-9397-08002B2CF9AE}" pid="24" name="Languages">
    <vt:lpwstr/>
  </property>
  <property fmtid="{D5CDD505-2E9C-101B-9397-08002B2CF9AE}" pid="25" name="_dlc_DocIdItemGuid">
    <vt:lpwstr>8e148394-fcdc-4540-b1ea-c87bb7542e15</vt:lpwstr>
  </property>
  <property fmtid="{D5CDD505-2E9C-101B-9397-08002B2CF9AE}" pid="26" name="WorkflowChangePath">
    <vt:lpwstr>d3765c0c-e2b5-4307-934b-d5d862e93ab3,2;d3765c0c-e2b5-4307-934b-d5d862e93ab3,2;d3765c0c-e2b5-4307-934b-d5d862e93ab3,2;d3765c0c-e2b5-4307-934b-d5d862e93ab3,5;</vt:lpwstr>
  </property>
</Properties>
</file>