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7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308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32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02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0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80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1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54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4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77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1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2D003-8CE5-459A-B76E-87143311108D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ED264-34C3-4BB1-A9DA-423DFA32F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9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919330"/>
            <a:ext cx="1190791" cy="1181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3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2018-02-23T20:35:02Z</dcterms:created>
  <dcterms:modified xsi:type="dcterms:W3CDTF">2018-03-04T01:16:21Z</dcterms:modified>
</cp:coreProperties>
</file>