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9" d="100"/>
          <a:sy n="99" d="100"/>
        </p:scale>
        <p:origin x="720" y="1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33" d="100"/>
          <a:sy n="33" d="100"/>
        </p:scale>
        <p:origin x="-1565" y="-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2F7AD-1DA2-4CAD-802C-AB756A6EB8E0}" type="datetimeFigureOut">
              <a:rPr lang="de-DE" smtClean="0"/>
              <a:t>18.11.2012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62F68-AC29-409D-ACE3-7FB7BD220D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3042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818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31B4F-70E4-42A4-A11D-C6AD26D6441C}" type="datetimeFigureOut">
              <a:rPr lang="de-DE" smtClean="0"/>
              <a:t>18.11.2012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1F968-DA8A-485E-BBDC-343E8013977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75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411760" y="2708920"/>
            <a:ext cx="7200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5292080" y="4149080"/>
            <a:ext cx="720080" cy="7200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" name="Gerade Verbindung 6"/>
          <p:cNvCxnSpPr>
            <a:stCxn id="4" idx="3"/>
            <a:endCxn id="5" idx="1"/>
          </p:cNvCxnSpPr>
          <p:nvPr/>
        </p:nvCxnSpPr>
        <p:spPr>
          <a:xfrm>
            <a:off x="3131840" y="3068960"/>
            <a:ext cx="216024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58447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Company>privat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Regina Henschel</dc:creator>
  <cp:lastModifiedBy>Regina Henschel</cp:lastModifiedBy>
  <cp:revision>1</cp:revision>
  <dcterms:created xsi:type="dcterms:W3CDTF">2012-11-18T22:34:44Z</dcterms:created>
  <dcterms:modified xsi:type="dcterms:W3CDTF">2012-11-18T22:37:25Z</dcterms:modified>
</cp:coreProperties>
</file>