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E971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>
        <p:scale>
          <a:sx n="80" d="100"/>
          <a:sy n="80" d="100"/>
        </p:scale>
        <p:origin x="480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0049E0B-BCE5-37BA-2F74-95F5848538E8}"/>
              </a:ext>
            </a:extLst>
          </p:cNvPr>
          <p:cNvSpPr/>
          <p:nvPr/>
        </p:nvSpPr>
        <p:spPr>
          <a:xfrm>
            <a:off x="118533" y="1854200"/>
            <a:ext cx="8415867" cy="702733"/>
          </a:xfrm>
          <a:prstGeom prst="rect">
            <a:avLst/>
          </a:prstGeom>
          <a:gradFill>
            <a:gsLst>
              <a:gs pos="0">
                <a:srgbClr val="0432FF"/>
              </a:gs>
              <a:gs pos="100000">
                <a:srgbClr val="E9713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EC7F9E4-C7D4-9378-30B5-44142C70F13A}"/>
              </a:ext>
            </a:extLst>
          </p:cNvPr>
          <p:cNvSpPr/>
          <p:nvPr/>
        </p:nvSpPr>
        <p:spPr>
          <a:xfrm>
            <a:off x="118533" y="2556933"/>
            <a:ext cx="8415867" cy="702733"/>
          </a:xfrm>
          <a:prstGeom prst="rect">
            <a:avLst/>
          </a:prstGeom>
          <a:gradFill>
            <a:gsLst>
              <a:gs pos="0">
                <a:srgbClr val="0432FF"/>
              </a:gs>
              <a:gs pos="0">
                <a:srgbClr val="0432FF"/>
              </a:gs>
              <a:gs pos="100000">
                <a:srgbClr val="E9713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A507BC5-FCB5-A5BF-F868-89709BF15D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48" y="160228"/>
            <a:ext cx="8526065" cy="157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6A274EF-EF57-455B-9C9F-7EB5D5275ADE}" vid="{61F186A6-6420-4277-954D-28BA2D3E74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</cp:revision>
  <dcterms:created xsi:type="dcterms:W3CDTF">2024-05-12T23:17:20Z</dcterms:created>
  <dcterms:modified xsi:type="dcterms:W3CDTF">2024-05-12T23:24:04Z</dcterms:modified>
</cp:coreProperties>
</file>