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notesMasterIdLst>
    <p:notesMasterId r:id="rId3"/>
  </p:notesMasterIdLst>
  <p:sldIdLst>
    <p:sldId id="31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14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2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4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736" algn="l" defTabSz="91429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883" algn="l" defTabSz="91429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030" algn="l" defTabSz="91429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177" algn="l" defTabSz="914295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0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93" autoAdjust="0"/>
  </p:normalViewPr>
  <p:slideViewPr>
    <p:cSldViewPr snapToGrid="0" snapToObjects="1">
      <p:cViewPr varScale="1">
        <p:scale>
          <a:sx n="83" d="100"/>
          <a:sy n="83" d="100"/>
        </p:scale>
        <p:origin x="112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DA6B02F-EDCE-442B-9DD1-3F29BDDAD7A4}" type="datetimeFigureOut">
              <a:rPr lang="en-US"/>
              <a:pPr>
                <a:defRPr/>
              </a:pPr>
              <a:t>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D945145-0C39-45C0-AFE7-B1AB04CE0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78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6" algn="l" defTabSz="9142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3" algn="l" defTabSz="9142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0" algn="l" defTabSz="9142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7" algn="l" defTabSz="91429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inserted picture shows what the page looks like during</a:t>
            </a:r>
            <a:r>
              <a:rPr lang="en-US" baseline="0" dirty="0" smtClean="0"/>
              <a:t> editing in PowerPoint.  The shape is a “text placeholder” from </a:t>
            </a:r>
            <a:r>
              <a:rPr lang="en-US" baseline="0" smtClean="0"/>
              <a:t>the slide layout.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945145-0C39-45C0-AFE7-B1AB04CE037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6"/>
            <a:ext cx="8534400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315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" y="6457891"/>
            <a:ext cx="3446713" cy="400110"/>
          </a:xfrm>
        </p:spPr>
        <p:txBody>
          <a:bodyPr wrap="none">
            <a:spAutoFit/>
          </a:bodyPr>
          <a:lstStyle>
            <a:lvl1pPr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23-D6C3-4957-9A5A-DA5FF3E29404}" type="datetimeFigureOut">
              <a:rPr lang="en-US" smtClean="0"/>
              <a:pPr>
                <a:defRPr/>
              </a:pPr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E340-6EAF-4BD3-9FEC-3CDB2FA60C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143001"/>
            <a:ext cx="4495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1"/>
            <a:ext cx="4495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AAC043-4256-40A3-A7D8-DF70036CBE1C}" type="datetimeFigureOut">
              <a:rPr lang="en-US" smtClean="0"/>
              <a:pPr>
                <a:defRPr/>
              </a:pPr>
              <a:t>2/2/2015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432461-2F32-4178-9C47-109876370F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60475"/>
            <a:ext cx="4497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4" indent="0">
              <a:buNone/>
              <a:defRPr sz="2000" b="1"/>
            </a:lvl2pPr>
            <a:lvl3pPr marL="914348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4" indent="0">
              <a:buNone/>
              <a:defRPr sz="1600" b="1"/>
            </a:lvl5pPr>
            <a:lvl6pPr marL="2285868" indent="0">
              <a:buNone/>
              <a:defRPr sz="1600" b="1"/>
            </a:lvl6pPr>
            <a:lvl7pPr marL="2743042" indent="0">
              <a:buNone/>
              <a:defRPr sz="1600" b="1"/>
            </a:lvl7pPr>
            <a:lvl8pPr marL="3200215" indent="0">
              <a:buNone/>
              <a:defRPr sz="1600" b="1"/>
            </a:lvl8pPr>
            <a:lvl9pPr marL="365738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900236"/>
            <a:ext cx="4497388" cy="4271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0475"/>
            <a:ext cx="4498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4" indent="0">
              <a:buNone/>
              <a:defRPr sz="2000" b="1"/>
            </a:lvl2pPr>
            <a:lvl3pPr marL="914348" indent="0">
              <a:buNone/>
              <a:defRPr sz="1800" b="1"/>
            </a:lvl3pPr>
            <a:lvl4pPr marL="1371520" indent="0">
              <a:buNone/>
              <a:defRPr sz="1600" b="1"/>
            </a:lvl4pPr>
            <a:lvl5pPr marL="1828694" indent="0">
              <a:buNone/>
              <a:defRPr sz="1600" b="1"/>
            </a:lvl5pPr>
            <a:lvl6pPr marL="2285868" indent="0">
              <a:buNone/>
              <a:defRPr sz="1600" b="1"/>
            </a:lvl6pPr>
            <a:lvl7pPr marL="2743042" indent="0">
              <a:buNone/>
              <a:defRPr sz="1600" b="1"/>
            </a:lvl7pPr>
            <a:lvl8pPr marL="3200215" indent="0">
              <a:buNone/>
              <a:defRPr sz="1600" b="1"/>
            </a:lvl8pPr>
            <a:lvl9pPr marL="365738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0236"/>
            <a:ext cx="4498975" cy="4271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9BDF3-4758-41CD-899B-24500CB58DF1}" type="datetimeFigureOut">
              <a:rPr lang="en-US" smtClean="0"/>
              <a:pPr>
                <a:defRPr/>
              </a:pPr>
              <a:t>2/2/2015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AEB55-EB43-4A8B-857F-4022A0B6ECA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"/>
            <a:ext cx="34655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0"/>
            <a:ext cx="5568950" cy="6248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" y="1162051"/>
            <a:ext cx="3465513" cy="5086350"/>
          </a:xfrm>
        </p:spPr>
        <p:txBody>
          <a:bodyPr/>
          <a:lstStyle>
            <a:lvl1pPr marL="0" indent="0">
              <a:buNone/>
              <a:defRPr sz="1400"/>
            </a:lvl1pPr>
            <a:lvl2pPr marL="457174" indent="0">
              <a:buNone/>
              <a:defRPr sz="1200"/>
            </a:lvl2pPr>
            <a:lvl3pPr marL="914348" indent="0">
              <a:buNone/>
              <a:defRPr sz="1000"/>
            </a:lvl3pPr>
            <a:lvl4pPr marL="1371520" indent="0">
              <a:buNone/>
              <a:defRPr sz="900"/>
            </a:lvl4pPr>
            <a:lvl5pPr marL="1828694" indent="0">
              <a:buNone/>
              <a:defRPr sz="900"/>
            </a:lvl5pPr>
            <a:lvl6pPr marL="2285868" indent="0">
              <a:buNone/>
              <a:defRPr sz="900"/>
            </a:lvl6pPr>
            <a:lvl7pPr marL="2743042" indent="0">
              <a:buNone/>
              <a:defRPr sz="900"/>
            </a:lvl7pPr>
            <a:lvl8pPr marL="3200215" indent="0">
              <a:buNone/>
              <a:defRPr sz="900"/>
            </a:lvl8pPr>
            <a:lvl9pPr marL="365738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6A96F-F4F9-4646-AE0A-DC7D86254419}" type="datetimeFigureOut">
              <a:rPr lang="en-US" smtClean="0"/>
              <a:pPr>
                <a:defRPr/>
              </a:pPr>
              <a:t>2/2/2015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80DA6-4030-4A03-B7E3-66E1BEEFF4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4" indent="0">
              <a:buNone/>
              <a:defRPr sz="2800"/>
            </a:lvl2pPr>
            <a:lvl3pPr marL="914348" indent="0">
              <a:buNone/>
              <a:defRPr sz="2400"/>
            </a:lvl3pPr>
            <a:lvl4pPr marL="1371520" indent="0">
              <a:buNone/>
              <a:defRPr sz="2000"/>
            </a:lvl4pPr>
            <a:lvl5pPr marL="1828694" indent="0">
              <a:buNone/>
              <a:defRPr sz="2000"/>
            </a:lvl5pPr>
            <a:lvl6pPr marL="2285868" indent="0">
              <a:buNone/>
              <a:defRPr sz="2000"/>
            </a:lvl6pPr>
            <a:lvl7pPr marL="2743042" indent="0">
              <a:buNone/>
              <a:defRPr sz="2000"/>
            </a:lvl7pPr>
            <a:lvl8pPr marL="3200215" indent="0">
              <a:buNone/>
              <a:defRPr sz="2000"/>
            </a:lvl8pPr>
            <a:lvl9pPr marL="3657388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4" indent="0">
              <a:buNone/>
              <a:defRPr sz="1200"/>
            </a:lvl2pPr>
            <a:lvl3pPr marL="914348" indent="0">
              <a:buNone/>
              <a:defRPr sz="1000"/>
            </a:lvl3pPr>
            <a:lvl4pPr marL="1371520" indent="0">
              <a:buNone/>
              <a:defRPr sz="900"/>
            </a:lvl4pPr>
            <a:lvl5pPr marL="1828694" indent="0">
              <a:buNone/>
              <a:defRPr sz="900"/>
            </a:lvl5pPr>
            <a:lvl6pPr marL="2285868" indent="0">
              <a:buNone/>
              <a:defRPr sz="900"/>
            </a:lvl6pPr>
            <a:lvl7pPr marL="2743042" indent="0">
              <a:buNone/>
              <a:defRPr sz="900"/>
            </a:lvl7pPr>
            <a:lvl8pPr marL="3200215" indent="0">
              <a:buNone/>
              <a:defRPr sz="900"/>
            </a:lvl8pPr>
            <a:lvl9pPr marL="365738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4C21E-4531-4406-B6A3-06EF61CFFD4A}" type="datetimeFigureOut">
              <a:rPr lang="en-US" smtClean="0"/>
              <a:pPr>
                <a:defRPr/>
              </a:pPr>
              <a:t>2/2/2015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552DB-01A5-432B-9D98-18C4F4EB93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 anchor="t"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6457890"/>
            <a:ext cx="3429905" cy="397172"/>
          </a:xfrm>
        </p:spPr>
        <p:txBody>
          <a:bodyPr wrap="none">
            <a:sp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85800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46331"/>
          </a:xfrm>
        </p:spPr>
        <p:txBody>
          <a:bodyPr wrap="square">
            <a:spAutoFit/>
          </a:bodyPr>
          <a:lstStyle>
            <a:lvl1pPr marL="0" indent="0">
              <a:buNone/>
              <a:defRPr sz="3600" baseline="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6457890"/>
            <a:ext cx="3429905" cy="397172"/>
          </a:xfrm>
        </p:spPr>
        <p:txBody>
          <a:bodyPr wrap="none">
            <a:sp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no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85800"/>
          </a:xfrm>
        </p:spPr>
        <p:txBody>
          <a:bodyPr anchor="t" anchorCtr="0">
            <a:normAutofit/>
          </a:bodyPr>
          <a:lstStyle>
            <a:lvl1pPr algn="ctr">
              <a:defRPr lang="en-US" sz="36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46331"/>
          </a:xfrm>
        </p:spPr>
        <p:txBody>
          <a:bodyPr wrap="square">
            <a:spAutoFit/>
          </a:bodyPr>
          <a:lstStyle>
            <a:lvl1pPr>
              <a:buNone/>
              <a:defRPr sz="3600" baseline="0"/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6457890"/>
            <a:ext cx="3429905" cy="397172"/>
          </a:xfrm>
        </p:spPr>
        <p:txBody>
          <a:bodyPr wrap="none">
            <a:sp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85800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6457890"/>
            <a:ext cx="3429905" cy="397172"/>
          </a:xfrm>
        </p:spPr>
        <p:txBody>
          <a:bodyPr wrap="none">
            <a:sp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0" y="6457890"/>
            <a:ext cx="3429905" cy="397172"/>
          </a:xfrm>
        </p:spPr>
        <p:txBody>
          <a:bodyPr wrap="none">
            <a:sp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 anchor="t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" y="6457891"/>
            <a:ext cx="3446713" cy="400110"/>
          </a:xfrm>
        </p:spPr>
        <p:txBody>
          <a:bodyPr wrap="none">
            <a:spAutoFit/>
          </a:bodyPr>
          <a:lstStyle>
            <a:lvl1pPr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85800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46331"/>
          </a:xfrm>
        </p:spPr>
        <p:txBody>
          <a:bodyPr wrap="square">
            <a:spAutoFit/>
          </a:bodyPr>
          <a:lstStyle>
            <a:lvl1pPr>
              <a:buNone/>
              <a:defRPr sz="3600" baseline="0">
                <a:solidFill>
                  <a:schemeClr val="bg1"/>
                </a:solidFill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" y="6457891"/>
            <a:ext cx="3446713" cy="400110"/>
          </a:xfrm>
        </p:spPr>
        <p:txBody>
          <a:bodyPr wrap="none">
            <a:spAutoFit/>
          </a:bodyPr>
          <a:lstStyle>
            <a:lvl1pPr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ue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85800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" y="6457891"/>
            <a:ext cx="3446713" cy="400110"/>
          </a:xfrm>
        </p:spPr>
        <p:txBody>
          <a:bodyPr wrap="none">
            <a:spAutoFit/>
          </a:bodyPr>
          <a:lstStyle>
            <a:lvl1pPr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00201"/>
            <a:ext cx="9144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5" tIns="45718" rIns="91435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B66F38-D02F-4885-9D80-809CFBC68273}" type="datetimeFigureOut">
              <a:rPr lang="en-US" smtClean="0"/>
              <a:pPr>
                <a:defRPr/>
              </a:pPr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356351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EA8CD8-3C3F-455F-959B-A3BC1ECFDE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  <p:sldLayoutId id="2147483826" r:id="rId14"/>
    <p:sldLayoutId id="2147483827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4BACC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5pPr>
      <a:lvl6pPr marL="457174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6pPr>
      <a:lvl7pPr marL="914348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7pPr>
      <a:lvl8pPr marL="137152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8pPr>
      <a:lvl9pPr marL="1828694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4BACC6"/>
          </a:solidFill>
          <a:latin typeface="Cambria" pitchFamily="18" charset="0"/>
        </a:defRPr>
      </a:lvl9pPr>
    </p:titleStyle>
    <p:bodyStyle>
      <a:lvl1pPr marL="342880" indent="-34288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07" indent="-28573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34" indent="-22858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07" indent="-22858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81" indent="-22858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55" indent="-228587" algn="l" defTabSz="9143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8" indent="-228587" algn="l" defTabSz="9143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01" indent="-228587" algn="l" defTabSz="9143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5" indent="-228587" algn="l" defTabSz="9143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4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8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0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4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8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42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5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8" algn="l" defTabSz="9143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Chapter </a:t>
            </a:r>
            <a:r>
              <a:rPr lang="en-US" dirty="0" smtClean="0"/>
              <a:t>1: </a:t>
            </a:r>
            <a:r>
              <a:rPr lang="en-US" dirty="0"/>
              <a:t>The Chemical Basis of Life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685801"/>
            <a:ext cx="9144000" cy="2640719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dirty="0" smtClean="0"/>
              <a:t>.1  What is Biochemistry?</a:t>
            </a:r>
          </a:p>
          <a:p>
            <a:r>
              <a:rPr lang="en-US" dirty="0"/>
              <a:t>1.2  Biological Molecules</a:t>
            </a:r>
          </a:p>
          <a:p>
            <a:r>
              <a:rPr lang="en-US" dirty="0"/>
              <a:t>1.3  Energy and Metabolism</a:t>
            </a:r>
          </a:p>
          <a:p>
            <a:r>
              <a:rPr lang="en-US" dirty="0"/>
              <a:t>1.4  The Origin and Evolution of Life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" y="6457890"/>
            <a:ext cx="184691" cy="39716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5050" y="2436909"/>
            <a:ext cx="5158089" cy="387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05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, 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inux Libertine">
      <a:majorFont>
        <a:latin typeface="Linux Libertine O"/>
        <a:ea typeface=""/>
        <a:cs typeface=""/>
      </a:majorFont>
      <a:minorFont>
        <a:latin typeface="Linux Libertine 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3200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Class, black</Template>
  <TotalTime>31882</TotalTime>
  <Words>55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Linux Libertine O</vt:lpstr>
      <vt:lpstr>Class, black</vt:lpstr>
      <vt:lpstr>Chapter 1: The Chemical Basis of Life</vt:lpstr>
    </vt:vector>
  </TitlesOfParts>
  <Company>Troy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1, The Chemical Basis of Life</dc:title>
  <dc:creator>Christopher King</dc:creator>
  <cp:lastModifiedBy>Christopher King</cp:lastModifiedBy>
  <cp:revision>456</cp:revision>
  <dcterms:created xsi:type="dcterms:W3CDTF">2007-08-15T13:37:30Z</dcterms:created>
  <dcterms:modified xsi:type="dcterms:W3CDTF">2015-02-02T18:52:17Z</dcterms:modified>
</cp:coreProperties>
</file>