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377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15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56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32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02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97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40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05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42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13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64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A7AC6-1586-4623-9450-1C67084ABDB4}" type="datetimeFigureOut">
              <a:rPr lang="zh-TW" altLang="en-US" smtClean="0"/>
              <a:t>2019/4/27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16AD8-8C71-4C21-88BE-44D3A617F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3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Win7User</dc:creator>
  <cp:lastModifiedBy>Win7User</cp:lastModifiedBy>
  <cp:revision>1</cp:revision>
  <dcterms:created xsi:type="dcterms:W3CDTF">2019-04-26T16:37:32Z</dcterms:created>
  <dcterms:modified xsi:type="dcterms:W3CDTF">2019-04-26T16:38:43Z</dcterms:modified>
</cp:coreProperties>
</file>