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87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93D4-3321-45EC-AF41-22D641A7F84E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32AD-1534-4856-87C4-A46E15E355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566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93D4-3321-45EC-AF41-22D641A7F84E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32AD-1534-4856-87C4-A46E15E355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2788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93D4-3321-45EC-AF41-22D641A7F84E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32AD-1534-4856-87C4-A46E15E355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0838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Wingdings" pitchFamily="2" charset="2"/>
              <a:buChar char="Ø"/>
              <a:defRPr/>
            </a:lvl1pPr>
            <a:lvl2pPr marL="742950" indent="-285750">
              <a:buFont typeface="Wingdings" pitchFamily="2" charset="2"/>
              <a:buChar char="ü"/>
              <a:defRPr/>
            </a:lvl2pPr>
            <a:lvl3pPr marL="1143000" indent="-228600">
              <a:buFont typeface="Wingdings" pitchFamily="2" charset="2"/>
              <a:buChar char="p"/>
              <a:defRPr/>
            </a:lvl3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93D4-3321-45EC-AF41-22D641A7F84E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32AD-1534-4856-87C4-A46E15E355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8347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93D4-3321-45EC-AF41-22D641A7F84E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32AD-1534-4856-87C4-A46E15E355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5636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93D4-3321-45EC-AF41-22D641A7F84E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32AD-1534-4856-87C4-A46E15E355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6810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93D4-3321-45EC-AF41-22D641A7F84E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32AD-1534-4856-87C4-A46E15E355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4629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93D4-3321-45EC-AF41-22D641A7F84E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32AD-1534-4856-87C4-A46E15E355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6574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93D4-3321-45EC-AF41-22D641A7F84E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32AD-1534-4856-87C4-A46E15E355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4433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93D4-3321-45EC-AF41-22D641A7F84E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32AD-1534-4856-87C4-A46E15E355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425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93D4-3321-45EC-AF41-22D641A7F84E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32AD-1534-4856-87C4-A46E15E355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8024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E93D4-3321-45EC-AF41-22D641A7F84E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C32AD-1534-4856-87C4-A46E15E355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9659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Changed Bullet1</a:t>
            </a:r>
          </a:p>
          <a:p>
            <a:pPr lvl="1"/>
            <a:r>
              <a:rPr lang="en-US" altLang="zh-TW" dirty="0" smtClean="0"/>
              <a:t>Changed Bullet 2</a:t>
            </a:r>
          </a:p>
          <a:p>
            <a:pPr lvl="2"/>
            <a:r>
              <a:rPr lang="en-US" altLang="zh-TW" dirty="0" smtClean="0"/>
              <a:t>Changed Bullet 3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28315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Win7User</dc:creator>
  <cp:lastModifiedBy>Win7User</cp:lastModifiedBy>
  <cp:revision>1</cp:revision>
  <dcterms:created xsi:type="dcterms:W3CDTF">2019-04-27T03:29:33Z</dcterms:created>
  <dcterms:modified xsi:type="dcterms:W3CDTF">2019-04-27T03:30:54Z</dcterms:modified>
</cp:coreProperties>
</file>