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9" autoAdjust="0"/>
    <p:restoredTop sz="94660"/>
  </p:normalViewPr>
  <p:slideViewPr>
    <p:cSldViewPr snapToGrid="0">
      <p:cViewPr varScale="1">
        <p:scale>
          <a:sx n="95" d="100"/>
          <a:sy n="95" d="100"/>
        </p:scale>
        <p:origin x="6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853D7F7C-5AAC-891C-10DD-91796FB74280}"/>
              </a:ext>
            </a:extLst>
          </p:cNvPr>
          <p:cNvSpPr/>
          <p:nvPr/>
        </p:nvSpPr>
        <p:spPr>
          <a:xfrm>
            <a:off x="745958" y="713874"/>
            <a:ext cx="1440000" cy="2880000"/>
          </a:xfrm>
          <a:custGeom>
            <a:avLst>
              <a:gd name="adj1" fmla="val -9245"/>
              <a:gd name="adj2" fmla="val -11389"/>
            </a:avLst>
            <a:gdLst>
              <a:gd name="dxPos" fmla="*/ w adj1 100000"/>
              <a:gd name="dyPos" fmla="*/ h adj2 100000"/>
              <a:gd name="xPos" fmla="+- hc dxPos 0"/>
              <a:gd name="yPos" fmla="+- vc dyPos 0"/>
              <a:gd name="dx" fmla="+- xPos 0 hc"/>
              <a:gd name="dy" fmla="+- yPos 0 vc"/>
              <a:gd name="dq" fmla="*/ dxPos h w"/>
              <a:gd name="ady" fmla="abs dyPos"/>
              <a:gd name="adq" fmla="abs dq"/>
              <a:gd name="dz" fmla="+- ady 0 adq"/>
              <a:gd name="xg1" fmla="?: dxPos 7 2"/>
              <a:gd name="xg2" fmla="?: dxPos 10 5"/>
              <a:gd name="x1" fmla="*/ w xg1 12"/>
              <a:gd name="x2" fmla="*/ w xg2 12"/>
              <a:gd name="yg1" fmla="?: dyPos 7 2"/>
              <a:gd name="yg2" fmla="?: dyPos 10 5"/>
              <a:gd name="y1" fmla="*/ h yg1 12"/>
              <a:gd name="y2" fmla="*/ h yg2 12"/>
              <a:gd name="t1" fmla="?: dxPos l xPos"/>
              <a:gd name="xl" fmla="?: dz l t1"/>
              <a:gd name="t2" fmla="?: dyPos x1 xPos"/>
              <a:gd name="xt" fmla="?: dz t2 x1"/>
              <a:gd name="t3" fmla="?: dxPos xPos r"/>
              <a:gd name="xr" fmla="?: dz r t3"/>
              <a:gd name="t4" fmla="?: dyPos xPos x1"/>
              <a:gd name="xb" fmla="?: dz t4 x1"/>
              <a:gd name="t5" fmla="?: dxPos y1 yPos"/>
              <a:gd name="yl" fmla="?: dz y1 t5"/>
              <a:gd name="t6" fmla="?: dyPos t yPos"/>
              <a:gd name="yt" fmla="?: dz t6 t"/>
              <a:gd name="t7" fmla="?: dxPos yPos y1"/>
              <a:gd name="yr" fmla="?: dz y1 t7"/>
              <a:gd name="t8" fmla="?: dyPos yPos b"/>
              <a:gd name="yb" fmla="?: dz t8 b"/>
            </a:gdLst>
            <a:ahLst>
              <a:ahXY gdRefX="adj1" minX="-2147483647" maxX="2147483647" gdRefY="adj2" minY="-2147483647" maxY="2147483647">
                <a:pos x="xPos" y="yPos"/>
              </a:ahXY>
            </a:ahLst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  <a:cxn ang="cd4">
                <a:pos x="xPos" y="yPos"/>
              </a:cxn>
            </a:cxnLst>
            <a:rect l="l" t="t" r="r" b="b"/>
            <a:pathLst>
              <a:path>
                <a:moveTo>
                  <a:pt x="l" y="t"/>
                </a:moveTo>
                <a:lnTo>
                  <a:pt x="x1" y="t"/>
                </a:lnTo>
                <a:lnTo>
                  <a:pt x="xt" y="yt"/>
                </a:lnTo>
                <a:lnTo>
                  <a:pt x="x2" y="t"/>
                </a:lnTo>
                <a:lnTo>
                  <a:pt x="r" y="t"/>
                </a:lnTo>
                <a:lnTo>
                  <a:pt x="r" y="y1"/>
                </a:lnTo>
                <a:lnTo>
                  <a:pt x="xr" y="yr"/>
                </a:lnTo>
                <a:lnTo>
                  <a:pt x="r" y="y2"/>
                </a:lnTo>
                <a:lnTo>
                  <a:pt x="r" y="b"/>
                </a:lnTo>
                <a:lnTo>
                  <a:pt x="x2" y="b"/>
                </a:lnTo>
                <a:lnTo>
                  <a:pt x="xb" y="yb"/>
                </a:lnTo>
                <a:lnTo>
                  <a:pt x="x1" y="b"/>
                </a:lnTo>
                <a:lnTo>
                  <a:pt x="l" y="b"/>
                </a:lnTo>
                <a:lnTo>
                  <a:pt x="l" y="y2"/>
                </a:lnTo>
                <a:lnTo>
                  <a:pt x="xl" y="yl"/>
                </a:lnTo>
                <a:lnTo>
                  <a:pt x="l" y="y1"/>
                </a:lnTo>
                <a:close/>
              </a:path>
            </a:pathLst>
          </a:custGeom>
          <a:solidFill>
            <a:srgbClr val="FF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4CAA9A-6CA7-5C65-73AB-97A292DA1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6951" y="61559"/>
            <a:ext cx="1971950" cy="3867690"/>
          </a:xfrm>
          <a:prstGeom prst="rect">
            <a:avLst/>
          </a:prstGeom>
        </p:spPr>
      </p:pic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A04DD2DA-3BF4-38B7-C4FC-A9620B08A45A}"/>
              </a:ext>
            </a:extLst>
          </p:cNvPr>
          <p:cNvSpPr/>
          <p:nvPr/>
        </p:nvSpPr>
        <p:spPr>
          <a:xfrm>
            <a:off x="3609474" y="713874"/>
            <a:ext cx="1443789" cy="2880000"/>
          </a:xfrm>
          <a:prstGeom prst="wedgeRectCallout">
            <a:avLst>
              <a:gd name="adj1" fmla="val -7500"/>
              <a:gd name="adj2" fmla="val -1102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3</cp:revision>
  <dcterms:created xsi:type="dcterms:W3CDTF">2022-07-15T12:24:40Z</dcterms:created>
  <dcterms:modified xsi:type="dcterms:W3CDTF">2022-07-15T13:00:57Z</dcterms:modified>
</cp:coreProperties>
</file>