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Layouts/_rels/slideLayout3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46.xml.rels" ContentType="application/vnd.openxmlformats-package.relationships+xml"/>
  <Override PartName="/ppt/slideLayouts/slideLayout26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media/image2.png" ContentType="image/png"/>
  <Override PartName="/ppt/media/image3.png" ContentType="image/png"/>
  <Override PartName="/ppt/media/image4.jpeg" ContentType="image/jpeg"/>
  <Override PartName="/ppt/media/image5.wmf" ContentType="image/x-wmf"/>
  <Override PartName="/ppt/media/image10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</p:sldIdLst>
  <p:sldSz cx="100806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5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sldImg"/>
          </p:nvPr>
        </p:nvSpPr>
        <p:spPr>
          <a:xfrm>
            <a:off x="1107000" y="812520"/>
            <a:ext cx="5345280" cy="400896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r>
              <a:rPr b="1" lang="en-GB" sz="2200" spc="-1" strike="noStrike">
                <a:solidFill>
                  <a:srgbClr val="000000"/>
                </a:solidFill>
                <a:latin typeface="Verdana"/>
              </a:rPr>
              <a:t>Click to move the slide</a:t>
            </a: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r>
              <a:rPr b="0" lang="en-GB" sz="2000" spc="-1" strike="noStrike">
                <a:solidFill>
                  <a:srgbClr val="000000"/>
                </a:solidFill>
                <a:latin typeface="Arial"/>
              </a:rPr>
              <a:t>Click to edit the notes format</a:t>
            </a:r>
            <a:endParaRPr b="0" lang="en-GB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 anchorCtr="1">
            <a:noAutofit/>
          </a:bodyPr>
          <a:p>
            <a:pPr indent="0">
              <a:buNone/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&lt;header&gt;</a:t>
            </a:r>
            <a:endParaRPr b="0" lang="en-GB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PlaceHolder 4"/>
          <p:cNvSpPr>
            <a:spLocks noGrp="1"/>
          </p:cNvSpPr>
          <p:nvPr>
            <p:ph type="dt" idx="12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 anchorCtr="1">
            <a:noAutofit/>
          </a:bodyPr>
          <a:lstStyle>
            <a:lvl1pPr indent="0" algn="r">
              <a:buNone/>
              <a:defRPr b="0" lang="en-GB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buNone/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&lt;date/time&gt;</a:t>
            </a:r>
            <a:endParaRPr b="0" lang="en-GB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5"/>
          <p:cNvSpPr>
            <a:spLocks noGrp="1"/>
          </p:cNvSpPr>
          <p:nvPr>
            <p:ph type="ftr" idx="13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 anchorCtr="1">
            <a:noAutofit/>
          </a:bodyPr>
          <a:lstStyle>
            <a:lvl1pPr indent="0">
              <a:buNone/>
              <a:defRPr b="0" lang="en-GB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>
              <a:buNone/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&lt;footer&gt;</a:t>
            </a:r>
            <a:endParaRPr b="0" lang="en-GB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6"/>
          <p:cNvSpPr>
            <a:spLocks noGrp="1"/>
          </p:cNvSpPr>
          <p:nvPr>
            <p:ph type="sldNum" idx="14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 anchorCtr="1">
            <a:noAutofit/>
          </a:bodyPr>
          <a:lstStyle>
            <a:lvl1pPr indent="0" algn="r">
              <a:buNone/>
              <a:defRPr b="0" lang="en-GB" sz="1400" spc="-1" strike="noStrike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buNone/>
            </a:pPr>
            <a:fld id="{BDEB285E-649B-4CB3-8D35-E251D71D5023}" type="slidenum">
              <a:rPr b="0" lang="en-GB" sz="14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GB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Rectangle 7"/>
          <p:cNvSpPr/>
          <p:nvPr/>
        </p:nvSpPr>
        <p:spPr>
          <a:xfrm>
            <a:off x="4290840" y="10721520"/>
            <a:ext cx="3282840" cy="56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5360" bIns="45360" anchor="b">
            <a:noAutofit/>
          </a:bodyPr>
          <a:p>
            <a:pPr algn="r">
              <a:lnSpc>
                <a:spcPct val="100000"/>
              </a:lnSpc>
              <a:spcBef>
                <a:spcPts val="283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fld id="{9705A8D5-FCEA-4D28-8996-CE9CE0EE466F}" type="slidenum">
              <a:rPr b="0" lang="en-ZA" sz="1200" spc="-1" strike="noStrike">
                <a:solidFill>
                  <a:srgbClr val="000000"/>
                </a:solidFill>
                <a:latin typeface="Times New Roman"/>
              </a:rPr>
              <a:t>&lt;number&gt;</a:t>
            </a:fld>
            <a:endParaRPr b="0" lang="en-GB" sz="1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0" name="PlaceHolder 1"/>
          <p:cNvSpPr>
            <a:spLocks noGrp="1"/>
          </p:cNvSpPr>
          <p:nvPr>
            <p:ph type="sldImg"/>
          </p:nvPr>
        </p:nvSpPr>
        <p:spPr>
          <a:xfrm>
            <a:off x="1107000" y="812520"/>
            <a:ext cx="5345280" cy="4008960"/>
          </a:xfrm>
          <a:prstGeom prst="rect">
            <a:avLst/>
          </a:prstGeom>
          <a:ln w="0">
            <a:noFill/>
          </a:ln>
        </p:spPr>
      </p:sp>
      <p:sp>
        <p:nvSpPr>
          <p:cNvPr id="28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216000" indent="0">
              <a:buNone/>
            </a:pPr>
            <a:endParaRPr b="0" lang="en-GB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20C317-684E-4C9C-BACC-F94622A9EF8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907164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720000" y="3847320"/>
            <a:ext cx="907164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1A2DA1-98F5-4966-8161-37000049F03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72000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36868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DEC895-ADA9-4692-86AD-4B279DC9B9E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787200" y="115668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854040" y="115668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720000" y="384732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787200" y="384732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854040" y="384732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08A2BBE-3D21-49CE-B1F6-41CFB96C711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4E89369-A7A5-4689-8166-C412B7316955}" type="slidenum">
              <a:t>&lt;#&gt;</a:t>
            </a:fld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subTitle"/>
          </p:nvPr>
        </p:nvSpPr>
        <p:spPr>
          <a:xfrm>
            <a:off x="720000" y="1156680"/>
            <a:ext cx="907164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6070DD2-0709-4343-A43D-AFADD00368DD}" type="slidenum">
              <a:t>&lt;#&gt;</a:t>
            </a:fld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907164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9FC79838-2470-464C-A995-1DCB8000E2E7}" type="slidenum">
              <a:t>&lt;#&gt;</a:t>
            </a:fld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E79CDAD-043D-4778-BCC9-6797DC87C546}" type="slidenum">
              <a:t>&lt;#&gt;</a:t>
            </a:fld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CA2B1E5-08A7-4A15-826C-87DF67DA5E99}" type="slidenum">
              <a:t>&lt;#&gt;</a:t>
            </a:fld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subTitle"/>
          </p:nvPr>
        </p:nvSpPr>
        <p:spPr>
          <a:xfrm>
            <a:off x="1253880" y="265320"/>
            <a:ext cx="7542000" cy="177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32F35FE-7671-48B1-8A78-C37F3C86F16F}" type="slidenum">
              <a:t>&lt;#&gt;</a:t>
            </a:fld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72000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0BEE681-C7A8-4EAE-84D7-27A828AE0961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720000" y="1156680"/>
            <a:ext cx="907164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13E74D-4734-4157-A0D8-16471C922D9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536868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43C1D5E-F320-4028-8E32-B820DDAFE26E}" type="slidenum">
              <a:t>&lt;#&gt;</a:t>
            </a:fld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720000" y="3847320"/>
            <a:ext cx="907164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CD2A73A-4746-44B1-BE35-77E5A2E4E463}" type="slidenum">
              <a:t>&lt;#&gt;</a:t>
            </a:fld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907164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720000" y="3847320"/>
            <a:ext cx="907164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56A88B4-473A-4EFC-BB08-AC42D468D2F3}" type="slidenum">
              <a:t>&lt;#&gt;</a:t>
            </a:fld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72000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/>
          </p:nvPr>
        </p:nvSpPr>
        <p:spPr>
          <a:xfrm>
            <a:off x="536868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C86F411-2405-4E91-8FD5-ABFD000FE615}" type="slidenum">
              <a:t>&lt;#&gt;</a:t>
            </a:fld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3787200" y="115668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6854040" y="115668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720000" y="384732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6"/>
          <p:cNvSpPr>
            <a:spLocks noGrp="1"/>
          </p:cNvSpPr>
          <p:nvPr>
            <p:ph/>
          </p:nvPr>
        </p:nvSpPr>
        <p:spPr>
          <a:xfrm>
            <a:off x="3787200" y="384732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7"/>
          <p:cNvSpPr>
            <a:spLocks noGrp="1"/>
          </p:cNvSpPr>
          <p:nvPr>
            <p:ph/>
          </p:nvPr>
        </p:nvSpPr>
        <p:spPr>
          <a:xfrm>
            <a:off x="6854040" y="384732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254D051-E543-4449-AAC6-D949BD82BEDC}" type="slidenum">
              <a:t>&lt;#&gt;</a:t>
            </a:fld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50F27710-5541-46A6-9A8F-375CFB2C440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subTitle"/>
          </p:nvPr>
        </p:nvSpPr>
        <p:spPr>
          <a:xfrm>
            <a:off x="720000" y="1156680"/>
            <a:ext cx="907164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3BB679B9-C3E6-49C4-867E-AB559CC60ED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907164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1544788A-A0E0-44A0-B846-567285D52F8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4A667320-31CF-4EBF-88DD-0B220AA640D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0E2EB4A3-858A-4539-B5DD-958A013438B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907164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144A2C5-8542-4200-8E63-8A15C991869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subTitle"/>
          </p:nvPr>
        </p:nvSpPr>
        <p:spPr>
          <a:xfrm>
            <a:off x="1253880" y="265320"/>
            <a:ext cx="7542000" cy="177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D5A7E61F-84FF-4F16-B6E5-56E9BB76E23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/>
          </p:nvPr>
        </p:nvSpPr>
        <p:spPr>
          <a:xfrm>
            <a:off x="72000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602DE376-8B7D-4A37-A1B0-25C324F1994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536868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17CE7217-64DF-4686-A249-EE01F525EB7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720000" y="3847320"/>
            <a:ext cx="907164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1509CD15-AB66-4EBE-BACE-750AEBDEE91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907164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/>
          </p:nvPr>
        </p:nvSpPr>
        <p:spPr>
          <a:xfrm>
            <a:off x="720000" y="3847320"/>
            <a:ext cx="907164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21B101FE-B675-4291-B485-3218F286B2D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/>
          </p:nvPr>
        </p:nvSpPr>
        <p:spPr>
          <a:xfrm>
            <a:off x="72000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/>
          </p:nvPr>
        </p:nvSpPr>
        <p:spPr>
          <a:xfrm>
            <a:off x="536868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B177C9AF-244E-44B6-BA2B-B97C0C2F4CD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/>
          </p:nvPr>
        </p:nvSpPr>
        <p:spPr>
          <a:xfrm>
            <a:off x="3787200" y="115668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/>
          </p:nvPr>
        </p:nvSpPr>
        <p:spPr>
          <a:xfrm>
            <a:off x="6854040" y="115668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PlaceHolder 5"/>
          <p:cNvSpPr>
            <a:spLocks noGrp="1"/>
          </p:cNvSpPr>
          <p:nvPr>
            <p:ph/>
          </p:nvPr>
        </p:nvSpPr>
        <p:spPr>
          <a:xfrm>
            <a:off x="720000" y="384732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PlaceHolder 6"/>
          <p:cNvSpPr>
            <a:spLocks noGrp="1"/>
          </p:cNvSpPr>
          <p:nvPr>
            <p:ph/>
          </p:nvPr>
        </p:nvSpPr>
        <p:spPr>
          <a:xfrm>
            <a:off x="3787200" y="384732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7"/>
          <p:cNvSpPr>
            <a:spLocks noGrp="1"/>
          </p:cNvSpPr>
          <p:nvPr>
            <p:ph/>
          </p:nvPr>
        </p:nvSpPr>
        <p:spPr>
          <a:xfrm>
            <a:off x="6854040" y="384732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FEBC07A6-8D02-49B4-8B61-A6D735C0C55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6D511037-4F55-430C-9561-B50E13FA239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subTitle"/>
          </p:nvPr>
        </p:nvSpPr>
        <p:spPr>
          <a:xfrm>
            <a:off x="720000" y="1156680"/>
            <a:ext cx="907164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F2C7AB5-E58C-47E4-9EAC-48988951BA3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907164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4EF74867-5499-440D-A27A-991430CF3E0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10372E-13BE-4A39-8083-2E47F8266D5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DC08346D-14DA-4E84-9684-E80E2CA5C9F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2990AA29-1669-4FB6-B2DD-E714E8426C6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subTitle"/>
          </p:nvPr>
        </p:nvSpPr>
        <p:spPr>
          <a:xfrm>
            <a:off x="1253880" y="265320"/>
            <a:ext cx="7542000" cy="177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756B253F-3308-4F0F-934D-C4BF91664EB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/>
          </p:nvPr>
        </p:nvSpPr>
        <p:spPr>
          <a:xfrm>
            <a:off x="72000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309E730F-8668-4D6B-8296-02C6C1354E4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/>
          </p:nvPr>
        </p:nvSpPr>
        <p:spPr>
          <a:xfrm>
            <a:off x="536868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D26DFFE-49EE-49CA-ADEC-6300DC53716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4"/>
          <p:cNvSpPr>
            <a:spLocks noGrp="1"/>
          </p:cNvSpPr>
          <p:nvPr>
            <p:ph/>
          </p:nvPr>
        </p:nvSpPr>
        <p:spPr>
          <a:xfrm>
            <a:off x="720000" y="3847320"/>
            <a:ext cx="907164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E2B8FD9-79E9-4A5E-AB16-6F03F0A7869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907164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/>
          </p:nvPr>
        </p:nvSpPr>
        <p:spPr>
          <a:xfrm>
            <a:off x="720000" y="3847320"/>
            <a:ext cx="907164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7817A867-5815-4969-89ED-E801905A4B2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5" name="PlaceHolder 4"/>
          <p:cNvSpPr>
            <a:spLocks noGrp="1"/>
          </p:cNvSpPr>
          <p:nvPr>
            <p:ph/>
          </p:nvPr>
        </p:nvSpPr>
        <p:spPr>
          <a:xfrm>
            <a:off x="72000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5"/>
          <p:cNvSpPr>
            <a:spLocks noGrp="1"/>
          </p:cNvSpPr>
          <p:nvPr>
            <p:ph/>
          </p:nvPr>
        </p:nvSpPr>
        <p:spPr>
          <a:xfrm>
            <a:off x="536868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937C54B1-D02A-435C-BEEF-936DDF1010B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68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laceHolder 3"/>
          <p:cNvSpPr>
            <a:spLocks noGrp="1"/>
          </p:cNvSpPr>
          <p:nvPr>
            <p:ph/>
          </p:nvPr>
        </p:nvSpPr>
        <p:spPr>
          <a:xfrm>
            <a:off x="3787200" y="115668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4"/>
          <p:cNvSpPr>
            <a:spLocks noGrp="1"/>
          </p:cNvSpPr>
          <p:nvPr>
            <p:ph/>
          </p:nvPr>
        </p:nvSpPr>
        <p:spPr>
          <a:xfrm>
            <a:off x="6854040" y="115668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PlaceHolder 5"/>
          <p:cNvSpPr>
            <a:spLocks noGrp="1"/>
          </p:cNvSpPr>
          <p:nvPr>
            <p:ph/>
          </p:nvPr>
        </p:nvSpPr>
        <p:spPr>
          <a:xfrm>
            <a:off x="720000" y="384732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2" name="PlaceHolder 6"/>
          <p:cNvSpPr>
            <a:spLocks noGrp="1"/>
          </p:cNvSpPr>
          <p:nvPr>
            <p:ph/>
          </p:nvPr>
        </p:nvSpPr>
        <p:spPr>
          <a:xfrm>
            <a:off x="3787200" y="384732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7"/>
          <p:cNvSpPr>
            <a:spLocks noGrp="1"/>
          </p:cNvSpPr>
          <p:nvPr>
            <p:ph/>
          </p:nvPr>
        </p:nvSpPr>
        <p:spPr>
          <a:xfrm>
            <a:off x="6854040" y="3847320"/>
            <a:ext cx="292068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1A163ED3-B027-4761-BA37-F052C9DA4E9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53C5B53-3D81-426A-95D0-22D624B97EE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1253880" y="265320"/>
            <a:ext cx="7542000" cy="177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069190-DE07-447F-B590-550A1A14999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72000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17D4AF-CC30-4527-B588-D0CA54593AA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5368680" y="384732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C9226A-DF9E-42DC-84AE-49B73CA7302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72000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368680" y="1156680"/>
            <a:ext cx="442692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720000" y="3847320"/>
            <a:ext cx="9071640" cy="245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283"/>
              </a:spcBef>
              <a:buNone/>
            </a:pP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70CD6C-0950-4FC0-97AF-2BC402CBAE3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ZA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8" Type="http://schemas.openxmlformats.org/officeDocument/2006/relationships/image" Target="../media/image1.png"/><Relationship Id="rId9" Type="http://schemas.openxmlformats.org/officeDocument/2006/relationships/slideLayout" Target="../slideLayouts/slideLayout1.xml"/><Relationship Id="rId10" Type="http://schemas.openxmlformats.org/officeDocument/2006/relationships/slideLayout" Target="../slideLayouts/slideLayout2.xml"/><Relationship Id="rId11" Type="http://schemas.openxmlformats.org/officeDocument/2006/relationships/slideLayout" Target="../slideLayouts/slideLayout3.xml"/><Relationship Id="rId12" Type="http://schemas.openxmlformats.org/officeDocument/2006/relationships/slideLayout" Target="../slideLayouts/slideLayout4.xml"/><Relationship Id="rId13" Type="http://schemas.openxmlformats.org/officeDocument/2006/relationships/slideLayout" Target="../slideLayouts/slideLayout5.xml"/><Relationship Id="rId14" Type="http://schemas.openxmlformats.org/officeDocument/2006/relationships/slideLayout" Target="../slideLayouts/slideLayout6.xml"/><Relationship Id="rId15" Type="http://schemas.openxmlformats.org/officeDocument/2006/relationships/slideLayout" Target="../slideLayouts/slideLayout7.xml"/><Relationship Id="rId16" Type="http://schemas.openxmlformats.org/officeDocument/2006/relationships/slideLayout" Target="../slideLayouts/slideLayout8.xml"/><Relationship Id="rId17" Type="http://schemas.openxmlformats.org/officeDocument/2006/relationships/slideLayout" Target="../slideLayouts/slideLayout9.xml"/><Relationship Id="rId18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1.xml"/><Relationship Id="rId20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1.png"/><Relationship Id="rId6" Type="http://schemas.openxmlformats.org/officeDocument/2006/relationships/image" Target="../media/image2.png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1.png"/><Relationship Id="rId10" Type="http://schemas.openxmlformats.org/officeDocument/2006/relationships/image" Target="../media/image4.jpeg"/><Relationship Id="rId11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20.xml"/><Relationship Id="rId19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2.png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8" Type="http://schemas.openxmlformats.org/officeDocument/2006/relationships/image" Target="../media/image1.png"/><Relationship Id="rId9" Type="http://schemas.openxmlformats.org/officeDocument/2006/relationships/image" Target="../media/image5.wmf"/><Relationship Id="rId10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29.xml"/><Relationship Id="rId15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3.xml"/><Relationship Id="rId19" Type="http://schemas.openxmlformats.org/officeDocument/2006/relationships/slideLayout" Target="../slideLayouts/slideLayout34.xml"/><Relationship Id="rId20" Type="http://schemas.openxmlformats.org/officeDocument/2006/relationships/slideLayout" Target="../slideLayouts/slideLayout35.xml"/><Relationship Id="rId21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3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9.png"/><Relationship Id="rId8" Type="http://schemas.openxmlformats.org/officeDocument/2006/relationships/image" Target="../media/image9.png"/><Relationship Id="rId9" Type="http://schemas.openxmlformats.org/officeDocument/2006/relationships/image" Target="../media/image9.png"/><Relationship Id="rId10" Type="http://schemas.openxmlformats.org/officeDocument/2006/relationships/image" Target="../media/image4.jpeg"/><Relationship Id="rId11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39.xml"/><Relationship Id="rId14" Type="http://schemas.openxmlformats.org/officeDocument/2006/relationships/slideLayout" Target="../slideLayouts/slideLayout40.xml"/><Relationship Id="rId15" Type="http://schemas.openxmlformats.org/officeDocument/2006/relationships/slideLayout" Target="../slideLayouts/slideLayout41.xml"/><Relationship Id="rId16" Type="http://schemas.openxmlformats.org/officeDocument/2006/relationships/slideLayout" Target="../slideLayouts/slideLayout42.xml"/><Relationship Id="rId17" Type="http://schemas.openxmlformats.org/officeDocument/2006/relationships/slideLayout" Target="../slideLayouts/slideLayout43.xml"/><Relationship Id="rId18" Type="http://schemas.openxmlformats.org/officeDocument/2006/relationships/slideLayout" Target="../slideLayouts/slideLayout44.xml"/><Relationship Id="rId19" Type="http://schemas.openxmlformats.org/officeDocument/2006/relationships/slideLayout" Target="../slideLayouts/slideLayout45.xml"/><Relationship Id="rId20" Type="http://schemas.openxmlformats.org/officeDocument/2006/relationships/slideLayout" Target="../slideLayouts/slideLayout46.xml"/><Relationship Id="rId21" Type="http://schemas.openxmlformats.org/officeDocument/2006/relationships/slideLayout" Target="../slideLayouts/slideLayout47.xml"/><Relationship Id="rId22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49572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r>
              <a:rPr b="1" lang="en-GB" sz="2200" spc="-1" strike="noStrike">
                <a:solidFill>
                  <a:srgbClr val="000000"/>
                </a:solidFill>
                <a:latin typeface="Verdana"/>
              </a:rPr>
              <a:t>Click to edit the title text format</a:t>
            </a: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0000" y="1156680"/>
            <a:ext cx="907164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70000" indent="-270000">
              <a:spcBef>
                <a:spcPts val="283"/>
              </a:spcBef>
              <a:buSzPct val="102812"/>
              <a:buBlip>
                <a:blip r:embed="rId2"/>
              </a:buBlip>
            </a:pPr>
            <a:r>
              <a:rPr b="1" lang="en-GB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  <a:p>
            <a:pPr lvl="1" marL="540000" indent="-270000">
              <a:spcBef>
                <a:spcPts val="425"/>
              </a:spcBef>
              <a:buSzPct val="102812"/>
              <a:buBlip>
                <a:blip r:embed="rId3"/>
              </a:buBlip>
            </a:pPr>
            <a:r>
              <a:rPr b="0" lang="en-GB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GB" sz="1800" spc="-1" strike="noStrike">
              <a:solidFill>
                <a:srgbClr val="000000"/>
              </a:solidFill>
              <a:latin typeface="Arial"/>
            </a:endParaRPr>
          </a:p>
          <a:p>
            <a:pPr lvl="2" marL="810000" indent="-270000">
              <a:spcBef>
                <a:spcPts val="425"/>
              </a:spcBef>
              <a:buSzPct val="115755"/>
              <a:buBlip>
                <a:blip r:embed="rId4"/>
              </a:buBlip>
            </a:pPr>
            <a:r>
              <a:rPr b="0" lang="en-GB" sz="16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GB" sz="1600" spc="-1" strike="noStrike">
              <a:solidFill>
                <a:srgbClr val="000000"/>
              </a:solidFill>
              <a:latin typeface="Arial"/>
            </a:endParaRPr>
          </a:p>
          <a:p>
            <a:pPr lvl="3" marL="1080000" indent="-270000">
              <a:spcBef>
                <a:spcPts val="425"/>
              </a:spcBef>
              <a:buSzPct val="123413"/>
              <a:buBlip>
                <a:blip r:embed="rId5"/>
              </a:buBlip>
            </a:pPr>
            <a:r>
              <a:rPr b="0" lang="en-GB" sz="15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GB" sz="1500" spc="-1" strike="noStrike">
              <a:solidFill>
                <a:srgbClr val="000000"/>
              </a:solidFill>
              <a:latin typeface="Arial"/>
            </a:endParaRPr>
          </a:p>
          <a:p>
            <a:pPr lvl="4" marL="1350000" indent="-270000">
              <a:spcBef>
                <a:spcPts val="425"/>
              </a:spcBef>
              <a:buSzPct val="132157"/>
              <a:buBlip>
                <a:blip r:embed="rId6"/>
              </a:buBlip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GB" sz="1400" spc="-1" strike="noStrike">
              <a:solidFill>
                <a:srgbClr val="000000"/>
              </a:solidFill>
              <a:latin typeface="Arial"/>
            </a:endParaRPr>
          </a:p>
          <a:p>
            <a:pPr lvl="5" marL="1350000" indent="-270000">
              <a:spcBef>
                <a:spcPts val="425"/>
              </a:spcBef>
              <a:buSzPct val="142235"/>
              <a:buBlip>
                <a:blip r:embed="rId7"/>
              </a:buBlip>
            </a:pPr>
            <a:r>
              <a:rPr b="0" lang="en-GB" sz="1300" spc="-1" strike="noStrike">
                <a:solidFill>
                  <a:srgbClr val="3333ff"/>
                </a:solidFill>
                <a:latin typeface="Arial"/>
              </a:rPr>
              <a:t>Sixth Outline Level</a:t>
            </a:r>
            <a:endParaRPr b="0" lang="en-GB" sz="1300" spc="-1" strike="noStrike">
              <a:solidFill>
                <a:srgbClr val="3333ff"/>
              </a:solidFill>
              <a:latin typeface="Arial"/>
            </a:endParaRPr>
          </a:p>
          <a:p>
            <a:pPr lvl="6" marL="1350000" indent="-270000">
              <a:spcBef>
                <a:spcPts val="283"/>
              </a:spcBef>
              <a:buSzPct val="142235"/>
              <a:buBlip>
                <a:blip r:embed="rId8"/>
              </a:buBlip>
            </a:pPr>
            <a:r>
              <a:rPr b="0" lang="en-GB" sz="1300" spc="-1" strike="noStrike">
                <a:solidFill>
                  <a:srgbClr val="006699"/>
                </a:solidFill>
                <a:latin typeface="Arial"/>
              </a:rPr>
              <a:t>Seventh Outline Level</a:t>
            </a:r>
            <a:endParaRPr b="0" lang="en-GB" sz="1300" spc="-1" strike="noStrike">
              <a:solidFill>
                <a:srgbClr val="006699"/>
              </a:solidFill>
              <a:latin typeface="Arial"/>
            </a:endParaRPr>
          </a:p>
        </p:txBody>
      </p:sp>
      <p:sp>
        <p:nvSpPr>
          <p:cNvPr id="2" name=""/>
          <p:cNvSpPr txBox="1"/>
          <p:nvPr/>
        </p:nvSpPr>
        <p:spPr>
          <a:xfrm>
            <a:off x="121320" y="7128000"/>
            <a:ext cx="3226680" cy="412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n-GB" sz="1000" spc="-1" strike="noStrike">
                <a:solidFill>
                  <a:srgbClr val="0000cc"/>
                </a:solidFill>
                <a:latin typeface="Arial"/>
              </a:rPr>
              <a:t>Title</a:t>
            </a:r>
            <a:endParaRPr b="0" lang="en-GB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GB" sz="1000" spc="-1" strike="noStrike">
                <a:solidFill>
                  <a:srgbClr val="0000cc"/>
                </a:solidFill>
                <a:latin typeface="Arial"/>
              </a:rPr>
              <a:t>Subtitle</a:t>
            </a:r>
            <a:endParaRPr b="0" lang="en-GB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7974360" y="7220880"/>
            <a:ext cx="909000" cy="22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lstStyle>
            <a:lvl1pPr indent="0">
              <a:buNone/>
              <a:defRPr b="0" lang="en-GB" sz="900" spc="-1" strike="noStrike">
                <a:solidFill>
                  <a:srgbClr val="0000cc"/>
                </a:solidFill>
                <a:latin typeface="Arial"/>
              </a:defRPr>
            </a:lvl1pPr>
          </a:lstStyle>
          <a:p>
            <a:pPr indent="0">
              <a:buNone/>
            </a:pPr>
            <a:r>
              <a:rPr b="0" lang="en-GB" sz="900" spc="-1" strike="noStrike">
                <a:solidFill>
                  <a:srgbClr val="0000cc"/>
                </a:solidFill>
                <a:latin typeface="Arial"/>
              </a:rPr>
              <a:t>&lt;date/time&gt;</a:t>
            </a:r>
            <a:endParaRPr b="0" lang="en-GB" sz="900" spc="-1" strike="noStrike">
              <a:solidFill>
                <a:srgbClr val="0000cc"/>
              </a:solidFill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735360" y="7211160"/>
            <a:ext cx="3195000" cy="22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lstStyle>
            <a:lvl1pPr indent="0" algn="ctr">
              <a:buNone/>
              <a:defRPr b="0" lang="en-GB" sz="900" spc="-1" strike="noStrike">
                <a:solidFill>
                  <a:srgbClr val="0000cc"/>
                </a:solidFill>
                <a:latin typeface="Arial"/>
              </a:defRPr>
            </a:lvl1pPr>
          </a:lstStyle>
          <a:p>
            <a:pPr indent="0" algn="ctr">
              <a:buNone/>
            </a:pPr>
            <a:r>
              <a:rPr b="0" lang="en-GB" sz="900" spc="-1" strike="noStrike">
                <a:solidFill>
                  <a:srgbClr val="0000cc"/>
                </a:solidFill>
                <a:latin typeface="Arial"/>
              </a:rPr>
              <a:t>&lt;footer&gt;</a:t>
            </a:r>
            <a:endParaRPr b="0" lang="en-GB" sz="900" spc="-1" strike="noStrike">
              <a:solidFill>
                <a:srgbClr val="0000cc"/>
              </a:solidFill>
              <a:latin typeface="Arial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9058320" y="7211160"/>
            <a:ext cx="805320" cy="22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lstStyle>
            <a:lvl1pPr indent="0" algn="r">
              <a:buNone/>
              <a:defRPr b="1" lang="en-GB" sz="900" spc="-1" strike="noStrike">
                <a:solidFill>
                  <a:srgbClr val="0000cc"/>
                </a:solidFill>
                <a:latin typeface="Arial"/>
              </a:defRPr>
            </a:lvl1pPr>
          </a:lstStyle>
          <a:p>
            <a:pPr indent="0" algn="r">
              <a:buNone/>
            </a:pPr>
            <a:fld id="{52D859FE-396D-42C0-85C2-391EE47B3DBD}" type="slidenum">
              <a:rPr b="1" lang="en-GB" sz="900" spc="-1" strike="noStrike">
                <a:solidFill>
                  <a:srgbClr val="0000cc"/>
                </a:solidFill>
                <a:latin typeface="Arial"/>
              </a:rPr>
              <a:t>&lt;number&gt;</a:t>
            </a:fld>
            <a:endParaRPr b="1" lang="en-GB" sz="900" spc="-1" strike="noStrike">
              <a:solidFill>
                <a:srgbClr val="0000cc"/>
              </a:solidFill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0" y="7110000"/>
            <a:ext cx="10080000" cy="0"/>
          </a:xfrm>
          <a:prstGeom prst="line">
            <a:avLst/>
          </a:prstGeom>
          <a:ln w="19080">
            <a:solidFill>
              <a:srgbClr val="0000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360" rIns="9360" tIns="-9360" bIns="-9360" anchor="ctr" anchorCtr="1">
            <a:noAutofit/>
          </a:bodyPr>
          <a:p>
            <a:endParaRPr b="0" lang="en-GB" sz="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9"/>
    <p:sldLayoutId id="2147483650" r:id="rId10"/>
    <p:sldLayoutId id="2147483651" r:id="rId11"/>
    <p:sldLayoutId id="2147483652" r:id="rId12"/>
    <p:sldLayoutId id="2147483653" r:id="rId13"/>
    <p:sldLayoutId id="2147483654" r:id="rId14"/>
    <p:sldLayoutId id="2147483655" r:id="rId15"/>
    <p:sldLayoutId id="2147483656" r:id="rId16"/>
    <p:sldLayoutId id="2147483657" r:id="rId17"/>
    <p:sldLayoutId id="2147483658" r:id="rId18"/>
    <p:sldLayoutId id="2147483659" r:id="rId19"/>
    <p:sldLayoutId id="2147483660" r:id="rId20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0" y="7110000"/>
            <a:ext cx="10080000" cy="45000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txBody>
          <a:bodyPr lIns="0" rIns="0" tIns="0" bIns="0" anchor="t">
            <a:noAutofit/>
          </a:bodyPr>
          <a:p>
            <a:pPr algn="ctr"/>
            <a:endParaRPr b="0" lang="en-GB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044000" y="210600"/>
            <a:ext cx="8658000" cy="40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buNone/>
            </a:pPr>
            <a:r>
              <a:rPr b="1" lang="en-GB" sz="2200" spc="-1" strike="noStrike">
                <a:solidFill>
                  <a:srgbClr val="000000"/>
                </a:solidFill>
                <a:latin typeface="Verdana"/>
              </a:rPr>
              <a:t>Click to edit the title text format</a:t>
            </a: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098000"/>
            <a:ext cx="9071640" cy="5122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marL="270000" indent="-270000">
              <a:spcAft>
                <a:spcPts val="283"/>
              </a:spcAft>
              <a:buSzPct val="102812"/>
              <a:buBlip>
                <a:blip r:embed="rId3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1" lang="en-GB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  <a:p>
            <a:pPr lvl="1" marL="540000" indent="-270000">
              <a:spcAft>
                <a:spcPts val="425"/>
              </a:spcAft>
              <a:buSzPct val="102812"/>
              <a:buBlip>
                <a:blip r:embed="rId4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0" lang="en-GB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GB" sz="1800" spc="-1" strike="noStrike">
              <a:solidFill>
                <a:srgbClr val="000000"/>
              </a:solidFill>
              <a:latin typeface="Arial"/>
            </a:endParaRPr>
          </a:p>
          <a:p>
            <a:pPr lvl="2" marL="810000" indent="-270000">
              <a:spcAft>
                <a:spcPts val="425"/>
              </a:spcAft>
              <a:buSzPct val="115755"/>
              <a:buBlip>
                <a:blip r:embed="rId5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0" lang="en-GB" sz="16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GB" sz="1600" spc="-1" strike="noStrike">
              <a:solidFill>
                <a:srgbClr val="000000"/>
              </a:solidFill>
              <a:latin typeface="Arial"/>
            </a:endParaRPr>
          </a:p>
          <a:p>
            <a:pPr lvl="3" marL="73080">
              <a:spcAft>
                <a:spcPts val="425"/>
              </a:spcAft>
              <a:buSzPct val="123413"/>
              <a:buBlip>
                <a:blip r:embed="rId6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0" lang="en-GB" sz="15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GB" sz="1500" spc="-1" strike="noStrike">
              <a:solidFill>
                <a:srgbClr val="000000"/>
              </a:solidFill>
              <a:latin typeface="Arial"/>
            </a:endParaRPr>
          </a:p>
          <a:p>
            <a:pPr lvl="4" marL="1350000" indent="-270000">
              <a:spcAft>
                <a:spcPts val="425"/>
              </a:spcAft>
              <a:buSzPct val="132157"/>
              <a:buBlip>
                <a:blip r:embed="rId7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GB" sz="1400" spc="-1" strike="noStrike">
              <a:solidFill>
                <a:srgbClr val="000000"/>
              </a:solidFill>
              <a:latin typeface="Arial"/>
            </a:endParaRPr>
          </a:p>
          <a:p>
            <a:pPr lvl="5" marL="1350000" indent="-270000">
              <a:spcAft>
                <a:spcPts val="425"/>
              </a:spcAft>
              <a:buSzPct val="142235"/>
              <a:buBlip>
                <a:blip r:embed="rId8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0" lang="en-GB" sz="1300" spc="-1" strike="noStrike">
                <a:solidFill>
                  <a:srgbClr val="3333ff"/>
                </a:solidFill>
                <a:latin typeface="Arial"/>
              </a:rPr>
              <a:t>Sixth Outline Level</a:t>
            </a:r>
            <a:endParaRPr b="0" lang="en-GB" sz="1300" spc="-1" strike="noStrike">
              <a:solidFill>
                <a:srgbClr val="3333ff"/>
              </a:solidFill>
              <a:latin typeface="Arial"/>
            </a:endParaRPr>
          </a:p>
          <a:p>
            <a:pPr lvl="6" marL="1350000" indent="-270000">
              <a:spcAft>
                <a:spcPts val="283"/>
              </a:spcAft>
              <a:buSzPct val="142235"/>
              <a:buBlip>
                <a:blip r:embed="rId9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0" lang="en-GB" sz="1300" spc="-1" strike="noStrike">
                <a:solidFill>
                  <a:srgbClr val="6666ff"/>
                </a:solidFill>
                <a:latin typeface="Arial"/>
              </a:rPr>
              <a:t>Seventh Outline Level</a:t>
            </a:r>
            <a:endParaRPr b="0" lang="en-GB" sz="1300" spc="-1" strike="noStrike">
              <a:solidFill>
                <a:srgbClr val="6666ff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ftr" idx="4"/>
          </p:nvPr>
        </p:nvSpPr>
        <p:spPr>
          <a:xfrm>
            <a:off x="4032000" y="7254000"/>
            <a:ext cx="2376000" cy="1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GB" sz="9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>
              <a:buNone/>
            </a:pPr>
            <a:r>
              <a:rPr b="0" lang="en-GB" sz="900" spc="-1" strike="noStrike">
                <a:solidFill>
                  <a:srgbClr val="ffffff"/>
                </a:solidFill>
                <a:latin typeface="Arial"/>
              </a:rPr>
              <a:t>&lt;footer&gt;</a:t>
            </a:r>
            <a:endParaRPr b="0" lang="en-GB" sz="900" spc="-1" strike="noStrike">
              <a:solidFill>
                <a:srgbClr val="0000ff"/>
              </a:solidFill>
              <a:latin typeface="Calibri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sldNum" idx="5"/>
          </p:nvPr>
        </p:nvSpPr>
        <p:spPr>
          <a:xfrm>
            <a:off x="9630000" y="7254000"/>
            <a:ext cx="395280" cy="1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GB" sz="1000" spc="-1" strike="noStrike">
                <a:solidFill>
                  <a:srgbClr val="ffffff"/>
                </a:solidFill>
                <a:latin typeface="DejaVu Sans"/>
              </a:defRPr>
            </a:lvl1pPr>
          </a:lstStyle>
          <a:p>
            <a:pPr indent="0" algn="ctr">
              <a:buNone/>
            </a:pPr>
            <a:fld id="{D2A83449-CA47-48A9-9845-2ECBA9A200A0}" type="slidenum">
              <a:rPr b="0" lang="en-GB" sz="1000" spc="-1" strike="noStrike">
                <a:solidFill>
                  <a:srgbClr val="ffffff"/>
                </a:solidFill>
                <a:latin typeface="DejaVu Sans"/>
              </a:rPr>
              <a:t>&lt;number&gt;</a:t>
            </a:fld>
            <a:endParaRPr b="0" lang="en-GB" sz="1000" spc="-1" strike="noStrike">
              <a:solidFill>
                <a:srgbClr val="ffffff"/>
              </a:solidFill>
              <a:latin typeface="DejaVu Sans"/>
            </a:endParaRPr>
          </a:p>
        </p:txBody>
      </p:sp>
      <p:sp>
        <p:nvSpPr>
          <p:cNvPr id="48" name=""/>
          <p:cNvSpPr txBox="1"/>
          <p:nvPr/>
        </p:nvSpPr>
        <p:spPr>
          <a:xfrm>
            <a:off x="301320" y="7128000"/>
            <a:ext cx="3226680" cy="412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n-GB" sz="1000" spc="-1" strike="noStrike">
                <a:solidFill>
                  <a:srgbClr val="ffffff"/>
                </a:solidFill>
                <a:latin typeface="Arial"/>
              </a:rPr>
              <a:t>Title</a:t>
            </a:r>
            <a:endParaRPr b="0" lang="en-GB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GB" sz="1000" spc="-1" strike="noStrike">
                <a:solidFill>
                  <a:srgbClr val="ffffff"/>
                </a:solidFill>
                <a:latin typeface="Arial"/>
              </a:rPr>
              <a:t>Subtitle</a:t>
            </a:r>
            <a:endParaRPr b="0" lang="en-GB" sz="1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10"/>
          <a:stretch/>
        </p:blipFill>
        <p:spPr>
          <a:xfrm>
            <a:off x="36000" y="59400"/>
            <a:ext cx="761040" cy="73692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1" r:id="rId20"/>
    <p:sldLayoutId id="2147483672" r:id="rId21"/>
    <p:sldLayoutId id="2147483673" r:id="rId2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r>
              <a:rPr b="1" lang="en-GB" sz="2200" spc="-1" strike="noStrike">
                <a:solidFill>
                  <a:srgbClr val="000000"/>
                </a:solidFill>
                <a:latin typeface="Verdana"/>
              </a:rPr>
              <a:t>Click to edit the title text format</a:t>
            </a: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720000" y="1156680"/>
            <a:ext cx="9071640" cy="5151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270000" indent="-270000">
              <a:spcBef>
                <a:spcPts val="283"/>
              </a:spcBef>
              <a:buSzPct val="102812"/>
              <a:buBlip>
                <a:blip r:embed="rId2"/>
              </a:buBlip>
            </a:pPr>
            <a:r>
              <a:rPr b="1" lang="en-GB" sz="1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1" lang="en-GB" sz="1800" spc="-1" strike="noStrike">
              <a:solidFill>
                <a:srgbClr val="000000"/>
              </a:solidFill>
              <a:latin typeface="Arial"/>
            </a:endParaRPr>
          </a:p>
          <a:p>
            <a:pPr lvl="1" marL="540000" indent="-270000">
              <a:spcBef>
                <a:spcPts val="425"/>
              </a:spcBef>
              <a:buSzPct val="102812"/>
              <a:buBlip>
                <a:blip r:embed="rId3"/>
              </a:buBlip>
            </a:pPr>
            <a:r>
              <a:rPr b="0" lang="en-GB" sz="1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GB" sz="1800" spc="-1" strike="noStrike">
              <a:solidFill>
                <a:srgbClr val="000000"/>
              </a:solidFill>
              <a:latin typeface="Arial"/>
            </a:endParaRPr>
          </a:p>
          <a:p>
            <a:pPr lvl="2" marL="810000" indent="-270000">
              <a:spcBef>
                <a:spcPts val="425"/>
              </a:spcBef>
              <a:buSzPct val="115755"/>
              <a:buBlip>
                <a:blip r:embed="rId4"/>
              </a:buBlip>
            </a:pPr>
            <a:r>
              <a:rPr b="0" lang="en-GB" sz="16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GB" sz="1600" spc="-1" strike="noStrike">
              <a:solidFill>
                <a:srgbClr val="000000"/>
              </a:solidFill>
              <a:latin typeface="Arial"/>
            </a:endParaRPr>
          </a:p>
          <a:p>
            <a:pPr lvl="3" marL="1080000" indent="-270000">
              <a:spcBef>
                <a:spcPts val="425"/>
              </a:spcBef>
              <a:buSzPct val="123413"/>
              <a:buBlip>
                <a:blip r:embed="rId5"/>
              </a:buBlip>
            </a:pPr>
            <a:r>
              <a:rPr b="0" lang="en-GB" sz="15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GB" sz="1500" spc="-1" strike="noStrike">
              <a:solidFill>
                <a:srgbClr val="000000"/>
              </a:solidFill>
              <a:latin typeface="Arial"/>
            </a:endParaRPr>
          </a:p>
          <a:p>
            <a:pPr lvl="4" marL="1350000" indent="-270000">
              <a:spcBef>
                <a:spcPts val="425"/>
              </a:spcBef>
              <a:buSzPct val="132157"/>
              <a:buBlip>
                <a:blip r:embed="rId6"/>
              </a:buBlip>
            </a:pPr>
            <a:r>
              <a:rPr b="0" lang="en-GB" sz="1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GB" sz="1400" spc="-1" strike="noStrike">
              <a:solidFill>
                <a:srgbClr val="000000"/>
              </a:solidFill>
              <a:latin typeface="Arial"/>
            </a:endParaRPr>
          </a:p>
          <a:p>
            <a:pPr lvl="5" marL="1350000" indent="-270000">
              <a:spcBef>
                <a:spcPts val="425"/>
              </a:spcBef>
              <a:buSzPct val="142235"/>
              <a:buBlip>
                <a:blip r:embed="rId7"/>
              </a:buBlip>
            </a:pPr>
            <a:r>
              <a:rPr b="0" lang="en-GB" sz="1300" spc="-1" strike="noStrike">
                <a:solidFill>
                  <a:srgbClr val="3333ff"/>
                </a:solidFill>
                <a:latin typeface="Arial"/>
              </a:rPr>
              <a:t>Sixth Outline Level</a:t>
            </a:r>
            <a:endParaRPr b="0" lang="en-GB" sz="1300" spc="-1" strike="noStrike">
              <a:solidFill>
                <a:srgbClr val="3333ff"/>
              </a:solidFill>
              <a:latin typeface="Arial"/>
            </a:endParaRPr>
          </a:p>
          <a:p>
            <a:pPr lvl="6" marL="1350000" indent="-270000">
              <a:spcBef>
                <a:spcPts val="283"/>
              </a:spcBef>
              <a:buSzPct val="142235"/>
              <a:buBlip>
                <a:blip r:embed="rId8"/>
              </a:buBlip>
            </a:pPr>
            <a:r>
              <a:rPr b="0" lang="en-GB" sz="1300" spc="-1" strike="noStrike">
                <a:solidFill>
                  <a:srgbClr val="006699"/>
                </a:solidFill>
                <a:latin typeface="Arial"/>
              </a:rPr>
              <a:t>Seventh Outline Level</a:t>
            </a:r>
            <a:endParaRPr b="0" lang="en-GB" sz="1300" spc="-1" strike="noStrike">
              <a:solidFill>
                <a:srgbClr val="006699"/>
              </a:solidFill>
              <a:latin typeface="Arial"/>
            </a:endParaRPr>
          </a:p>
        </p:txBody>
      </p:sp>
      <p:sp>
        <p:nvSpPr>
          <p:cNvPr id="88" name=""/>
          <p:cNvSpPr txBox="1"/>
          <p:nvPr/>
        </p:nvSpPr>
        <p:spPr>
          <a:xfrm>
            <a:off x="121320" y="7128000"/>
            <a:ext cx="3226680" cy="412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1" lang="en-GB" sz="1000" spc="-1" strike="noStrike">
                <a:solidFill>
                  <a:srgbClr val="0000cc"/>
                </a:solidFill>
                <a:latin typeface="Arial"/>
              </a:rPr>
              <a:t>Title</a:t>
            </a:r>
            <a:endParaRPr b="0" lang="en-GB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GB" sz="1000" spc="-1" strike="noStrike">
                <a:solidFill>
                  <a:srgbClr val="0000cc"/>
                </a:solidFill>
                <a:latin typeface="Arial"/>
              </a:rPr>
              <a:t>Subtitle</a:t>
            </a:r>
            <a:endParaRPr b="0" lang="en-GB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dt" idx="6"/>
          </p:nvPr>
        </p:nvSpPr>
        <p:spPr>
          <a:xfrm>
            <a:off x="7974360" y="7220880"/>
            <a:ext cx="909000" cy="22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lstStyle>
            <a:lvl1pPr indent="0">
              <a:buNone/>
              <a:defRPr b="0" lang="en-GB" sz="900" spc="-1" strike="noStrike">
                <a:solidFill>
                  <a:srgbClr val="0000cc"/>
                </a:solidFill>
                <a:latin typeface="Arial"/>
              </a:defRPr>
            </a:lvl1pPr>
          </a:lstStyle>
          <a:p>
            <a:pPr indent="0">
              <a:buNone/>
            </a:pPr>
            <a:r>
              <a:rPr b="0" lang="en-GB" sz="900" spc="-1" strike="noStrike">
                <a:solidFill>
                  <a:srgbClr val="0000cc"/>
                </a:solidFill>
                <a:latin typeface="Arial"/>
              </a:rPr>
              <a:t>&lt;date/time&gt;</a:t>
            </a:r>
            <a:endParaRPr b="0" lang="en-GB" sz="900" spc="-1" strike="noStrike">
              <a:solidFill>
                <a:srgbClr val="0000cc"/>
              </a:solid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ftr" idx="7"/>
          </p:nvPr>
        </p:nvSpPr>
        <p:spPr>
          <a:xfrm>
            <a:off x="3735360" y="7211160"/>
            <a:ext cx="3195000" cy="22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lstStyle>
            <a:lvl1pPr indent="0" algn="ctr">
              <a:buNone/>
              <a:defRPr b="0" lang="en-GB" sz="900" spc="-1" strike="noStrike">
                <a:solidFill>
                  <a:srgbClr val="0000cc"/>
                </a:solidFill>
                <a:latin typeface="Arial"/>
              </a:defRPr>
            </a:lvl1pPr>
          </a:lstStyle>
          <a:p>
            <a:pPr indent="0" algn="ctr">
              <a:buNone/>
            </a:pPr>
            <a:r>
              <a:rPr b="0" lang="en-GB" sz="900" spc="-1" strike="noStrike">
                <a:solidFill>
                  <a:srgbClr val="0000cc"/>
                </a:solidFill>
                <a:latin typeface="Arial"/>
              </a:rPr>
              <a:t>&lt;footer&gt;</a:t>
            </a:r>
            <a:endParaRPr b="0" lang="en-GB" sz="900" spc="-1" strike="noStrike">
              <a:solidFill>
                <a:srgbClr val="0000cc"/>
              </a:solidFill>
              <a:latin typeface="Arial"/>
            </a:endParaRPr>
          </a:p>
        </p:txBody>
      </p:sp>
      <p:sp>
        <p:nvSpPr>
          <p:cNvPr id="91" name="PlaceHolder 5"/>
          <p:cNvSpPr>
            <a:spLocks noGrp="1"/>
          </p:cNvSpPr>
          <p:nvPr>
            <p:ph type="sldNum" idx="8"/>
          </p:nvPr>
        </p:nvSpPr>
        <p:spPr>
          <a:xfrm>
            <a:off x="9058320" y="7211160"/>
            <a:ext cx="805320" cy="22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anchorCtr="1">
            <a:noAutofit/>
          </a:bodyPr>
          <a:lstStyle>
            <a:lvl1pPr indent="0" algn="r">
              <a:buNone/>
              <a:defRPr b="1" lang="en-GB" sz="900" spc="-1" strike="noStrike">
                <a:solidFill>
                  <a:srgbClr val="0000cc"/>
                </a:solidFill>
                <a:latin typeface="Arial"/>
              </a:defRPr>
            </a:lvl1pPr>
          </a:lstStyle>
          <a:p>
            <a:pPr indent="0" algn="r">
              <a:buNone/>
            </a:pPr>
            <a:fld id="{3DE079A4-B955-491D-B676-2726E795EE25}" type="slidenum">
              <a:rPr b="1" lang="en-GB" sz="900" spc="-1" strike="noStrike">
                <a:solidFill>
                  <a:srgbClr val="0000cc"/>
                </a:solidFill>
                <a:latin typeface="Arial"/>
              </a:rPr>
              <a:t>&lt;number&gt;</a:t>
            </a:fld>
            <a:endParaRPr b="1" lang="en-GB" sz="900" spc="-1" strike="noStrike">
              <a:solidFill>
                <a:srgbClr val="0000cc"/>
              </a:solidFill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0" y="7110000"/>
            <a:ext cx="10080000" cy="0"/>
          </a:xfrm>
          <a:prstGeom prst="line">
            <a:avLst/>
          </a:prstGeom>
          <a:ln w="19080">
            <a:solidFill>
              <a:srgbClr val="0000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360" rIns="9360" tIns="-9360" bIns="-9360" anchor="ctr" anchorCtr="1">
            <a:noAutofit/>
          </a:bodyPr>
          <a:p>
            <a:endParaRPr b="0" lang="en-GB" sz="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3" name="CRNRC356" descr=""/>
          <p:cNvPicPr/>
          <p:nvPr/>
        </p:nvPicPr>
        <p:blipFill>
          <a:blip r:embed="rId9"/>
          <a:stretch/>
        </p:blipFill>
        <p:spPr>
          <a:xfrm>
            <a:off x="51840" y="55080"/>
            <a:ext cx="1100160" cy="109800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  <p:sldLayoutId id="2147483682" r:id="rId17"/>
    <p:sldLayoutId id="2147483683" r:id="rId18"/>
    <p:sldLayoutId id="2147483684" r:id="rId19"/>
    <p:sldLayoutId id="2147483685" r:id="rId20"/>
    <p:sldLayoutId id="2147483686" r:id="rId21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0" y="7110000"/>
            <a:ext cx="10080000" cy="450000"/>
          </a:xfrm>
          <a:prstGeom prst="rect">
            <a:avLst/>
          </a:prstGeom>
          <a:solidFill>
            <a:srgbClr val="000080"/>
          </a:solidFill>
          <a:ln w="0">
            <a:noFill/>
          </a:ln>
        </p:spPr>
        <p:txBody>
          <a:bodyPr lIns="0" rIns="0" tIns="0" bIns="0" anchor="t">
            <a:noAutofit/>
          </a:bodyPr>
          <a:p>
            <a:pPr algn="ctr"/>
            <a:endParaRPr b="0" lang="en-GB" sz="9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1044000" y="71280"/>
            <a:ext cx="8658000" cy="54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rmAutofit/>
          </a:bodyPr>
          <a:p>
            <a:pPr indent="0">
              <a:buNone/>
            </a:pPr>
            <a:r>
              <a:rPr b="0" lang="en-GB" sz="2800" spc="-1" strike="noStrike">
                <a:solidFill>
                  <a:srgbClr val="0047ff"/>
                </a:solidFill>
                <a:latin typeface="Impact"/>
              </a:rPr>
              <a:t>Click to edit the title text format</a:t>
            </a:r>
            <a:endParaRPr b="0" lang="en-GB" sz="2800" spc="-1" strike="noStrike">
              <a:solidFill>
                <a:srgbClr val="0047ff"/>
              </a:solidFill>
              <a:latin typeface="Impact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1098000"/>
            <a:ext cx="9071640" cy="438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Aft>
                <a:spcPts val="700"/>
              </a:spcAft>
              <a:buSzPct val="100000"/>
              <a:buBlip>
                <a:blip r:embed="rId3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1" lang="en-GB" sz="2000" spc="-1" strike="noStrike">
                <a:solidFill>
                  <a:srgbClr val="000080"/>
                </a:solidFill>
                <a:latin typeface="Times New Roman"/>
              </a:rPr>
              <a:t>Click to edit the outline text format</a:t>
            </a:r>
            <a:endParaRPr b="1" lang="en-GB" sz="2000" spc="-1" strike="noStrike">
              <a:solidFill>
                <a:srgbClr val="000080"/>
              </a:solidFill>
              <a:latin typeface="Times New Roman"/>
            </a:endParaRPr>
          </a:p>
          <a:p>
            <a:pPr lvl="1" marL="806040" indent="-324000">
              <a:spcAft>
                <a:spcPts val="709"/>
              </a:spcAft>
              <a:buSzPct val="100000"/>
              <a:buBlip>
                <a:blip r:embed="rId4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1" lang="en-GB" sz="1800" spc="-1" strike="noStrike">
                <a:solidFill>
                  <a:srgbClr val="2300dc"/>
                </a:solidFill>
                <a:latin typeface="Times New Roman"/>
              </a:rPr>
              <a:t>Second Outline Level</a:t>
            </a:r>
            <a:endParaRPr b="1" lang="en-GB" sz="1800" spc="-1" strike="noStrike">
              <a:solidFill>
                <a:srgbClr val="2300dc"/>
              </a:solidFill>
              <a:latin typeface="Times New Roman"/>
            </a:endParaRPr>
          </a:p>
          <a:p>
            <a:pPr lvl="2" marL="1086840" indent="-280800">
              <a:spcAft>
                <a:spcPts val="567"/>
              </a:spcAft>
              <a:buSzPct val="100000"/>
              <a:buBlip>
                <a:blip r:embed="rId5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1" lang="en-GB" sz="1600" spc="-1" strike="noStrike">
                <a:solidFill>
                  <a:srgbClr val="0047ff"/>
                </a:solidFill>
                <a:latin typeface="Times New Roman"/>
              </a:rPr>
              <a:t>Third Outline Level</a:t>
            </a:r>
            <a:endParaRPr b="1" lang="en-GB" sz="1600" spc="-1" strike="noStrike">
              <a:solidFill>
                <a:srgbClr val="0047ff"/>
              </a:solidFill>
              <a:latin typeface="Times New Roman"/>
            </a:endParaRPr>
          </a:p>
          <a:p>
            <a:pPr lvl="3" marL="73080">
              <a:spcAft>
                <a:spcPts val="567"/>
              </a:spcAft>
              <a:buSzPct val="100000"/>
              <a:buBlip>
                <a:blip r:embed="rId6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0" lang="en-GB" sz="1600" spc="-1" strike="noStrike">
                <a:solidFill>
                  <a:srgbClr val="0047ff"/>
                </a:solidFill>
                <a:latin typeface="Times New Roman"/>
              </a:rPr>
              <a:t>Fourth Outline Level</a:t>
            </a:r>
            <a:endParaRPr b="0" lang="en-GB" sz="1600" spc="-1" strike="noStrike">
              <a:solidFill>
                <a:srgbClr val="0047ff"/>
              </a:solidFill>
              <a:latin typeface="Times New Roman"/>
            </a:endParaRPr>
          </a:p>
          <a:p>
            <a:pPr lvl="4" marL="1563120" indent="-216000">
              <a:spcAft>
                <a:spcPts val="567"/>
              </a:spcAft>
              <a:buSzPct val="100000"/>
              <a:buBlip>
                <a:blip r:embed="rId7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0" lang="en-GB" sz="1600" spc="-1" strike="noStrike">
                <a:solidFill>
                  <a:srgbClr val="0047ff"/>
                </a:solidFill>
                <a:latin typeface="Times New Roman"/>
              </a:rPr>
              <a:t>Fifth Outline Level</a:t>
            </a:r>
            <a:endParaRPr b="0" lang="en-GB" sz="1600" spc="-1" strike="noStrike">
              <a:solidFill>
                <a:srgbClr val="0047ff"/>
              </a:solidFill>
              <a:latin typeface="Times New Roman"/>
            </a:endParaRPr>
          </a:p>
          <a:p>
            <a:pPr lvl="5" marL="1794960" indent="-207720">
              <a:spcAft>
                <a:spcPts val="283"/>
              </a:spcAft>
              <a:buSzPct val="100000"/>
              <a:buBlip>
                <a:blip r:embed="rId8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0" lang="en-GB" sz="1600" spc="-1" strike="noStrike">
                <a:solidFill>
                  <a:srgbClr val="0047ff"/>
                </a:solidFill>
                <a:latin typeface="Times New Roman"/>
              </a:rPr>
              <a:t>Sixth Outline Level</a:t>
            </a:r>
            <a:endParaRPr b="0" lang="en-GB" sz="1600" spc="-1" strike="noStrike">
              <a:solidFill>
                <a:srgbClr val="0047ff"/>
              </a:solidFill>
              <a:latin typeface="Times New Roman"/>
            </a:endParaRPr>
          </a:p>
          <a:p>
            <a:pPr lvl="6" marL="24480">
              <a:spcAft>
                <a:spcPts val="283"/>
              </a:spcAft>
              <a:buSzPct val="100000"/>
              <a:buBlip>
                <a:blip r:embed="rId9"/>
              </a:buBlip>
              <a:tabLst>
                <a:tab algn="l" pos="180000"/>
                <a:tab algn="l" pos="360000"/>
                <a:tab algn="l" pos="540000"/>
                <a:tab algn="l" pos="720000"/>
                <a:tab algn="l" pos="900000"/>
                <a:tab algn="l" pos="1080000"/>
                <a:tab algn="l" pos="1440000"/>
                <a:tab algn="l" pos="1620000"/>
              </a:tabLst>
            </a:pPr>
            <a:r>
              <a:rPr b="0" lang="en-GB" sz="1600" spc="-1" strike="noStrike">
                <a:solidFill>
                  <a:srgbClr val="0047ff"/>
                </a:solidFill>
                <a:latin typeface="Times New Roman"/>
              </a:rPr>
              <a:t>Seventh Outline Level</a:t>
            </a:r>
            <a:endParaRPr b="0" lang="en-GB" sz="1600" spc="-1" strike="noStrike">
              <a:solidFill>
                <a:srgbClr val="0047ff"/>
              </a:solidFill>
              <a:latin typeface="Times New Roman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dt" idx="9"/>
          </p:nvPr>
        </p:nvSpPr>
        <p:spPr>
          <a:xfrm>
            <a:off x="7686000" y="7254000"/>
            <a:ext cx="1476000" cy="1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GB" sz="9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 algn="r">
              <a:buNone/>
            </a:pPr>
            <a:r>
              <a:rPr b="0" lang="en-GB" sz="900" spc="-1" strike="noStrike">
                <a:solidFill>
                  <a:srgbClr val="ffffff"/>
                </a:solidFill>
                <a:latin typeface="Arial"/>
              </a:rPr>
              <a:t>&lt;date/time&gt;</a:t>
            </a:r>
            <a:endParaRPr b="0" lang="en-GB" sz="900" spc="-1" strike="noStrike">
              <a:solidFill>
                <a:srgbClr val="0000ff"/>
              </a:solidFill>
              <a:latin typeface="Calibri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ftr" idx="10"/>
          </p:nvPr>
        </p:nvSpPr>
        <p:spPr>
          <a:xfrm>
            <a:off x="4032000" y="7254000"/>
            <a:ext cx="2376000" cy="1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GB" sz="900" spc="-1" strike="noStrike">
                <a:solidFill>
                  <a:srgbClr val="ffffff"/>
                </a:solidFill>
                <a:latin typeface="Arial"/>
              </a:defRPr>
            </a:lvl1pPr>
          </a:lstStyle>
          <a:p>
            <a:pPr indent="0">
              <a:buNone/>
            </a:pPr>
            <a:r>
              <a:rPr b="0" lang="en-GB" sz="900" spc="-1" strike="noStrike">
                <a:solidFill>
                  <a:srgbClr val="ffffff"/>
                </a:solidFill>
                <a:latin typeface="Arial"/>
              </a:rPr>
              <a:t>&lt;footer&gt;</a:t>
            </a:r>
            <a:endParaRPr b="0" lang="en-GB" sz="900" spc="-1" strike="noStrike">
              <a:solidFill>
                <a:srgbClr val="0000ff"/>
              </a:solidFill>
              <a:latin typeface="Calibri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 type="sldNum" idx="11"/>
          </p:nvPr>
        </p:nvSpPr>
        <p:spPr>
          <a:xfrm>
            <a:off x="9630000" y="7254000"/>
            <a:ext cx="395280" cy="18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GB" sz="1000" spc="-1" strike="noStrike">
                <a:solidFill>
                  <a:srgbClr val="ffffff"/>
                </a:solidFill>
                <a:latin typeface="DejaVu Sans"/>
              </a:defRPr>
            </a:lvl1pPr>
          </a:lstStyle>
          <a:p>
            <a:pPr indent="0" algn="ctr">
              <a:buNone/>
            </a:pPr>
            <a:fld id="{0F56765E-489E-4937-B659-EDD73068E1C5}" type="slidenum">
              <a:rPr b="0" lang="en-GB" sz="1000" spc="-1" strike="noStrike">
                <a:solidFill>
                  <a:srgbClr val="ffffff"/>
                </a:solidFill>
                <a:latin typeface="DejaVu Sans"/>
              </a:rPr>
              <a:t>&lt;number&gt;</a:t>
            </a:fld>
            <a:endParaRPr b="0" lang="en-GB" sz="1000" spc="-1" strike="noStrike">
              <a:solidFill>
                <a:srgbClr val="ffffff"/>
              </a:solidFill>
              <a:latin typeface="DejaVu Sans"/>
            </a:endParaRPr>
          </a:p>
        </p:txBody>
      </p:sp>
      <p:sp>
        <p:nvSpPr>
          <p:cNvPr id="136" name=""/>
          <p:cNvSpPr txBox="1"/>
          <p:nvPr/>
        </p:nvSpPr>
        <p:spPr>
          <a:xfrm>
            <a:off x="0" y="7200000"/>
            <a:ext cx="3528000" cy="233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r>
              <a:rPr b="0" lang="en-GB" sz="1000" spc="-1" strike="noStrike">
                <a:solidFill>
                  <a:srgbClr val="ffffff"/>
                </a:solidFill>
                <a:latin typeface="Arial"/>
              </a:rPr>
              <a:t>MTP: GS06 The Character of the Leading Servant</a:t>
            </a:r>
            <a:endParaRPr b="0" lang="en-GB" sz="1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37" name="" descr=""/>
          <p:cNvPicPr/>
          <p:nvPr/>
        </p:nvPicPr>
        <p:blipFill>
          <a:blip r:embed="rId10"/>
          <a:stretch/>
        </p:blipFill>
        <p:spPr>
          <a:xfrm>
            <a:off x="36000" y="59400"/>
            <a:ext cx="904680" cy="87588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  <p:sldLayoutId id="2147483695" r:id="rId18"/>
    <p:sldLayoutId id="2147483696" r:id="rId19"/>
    <p:sldLayoutId id="2147483697" r:id="rId20"/>
    <p:sldLayoutId id="2147483698" r:id="rId21"/>
    <p:sldLayoutId id="2147483699" r:id="rId2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49572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grpSp>
        <p:nvGrpSpPr>
          <p:cNvPr id="181" name="Group 8"/>
          <p:cNvGrpSpPr/>
          <p:nvPr/>
        </p:nvGrpSpPr>
        <p:grpSpPr>
          <a:xfrm>
            <a:off x="2230920" y="1704240"/>
            <a:ext cx="4824000" cy="4680000"/>
            <a:chOff x="2230920" y="1704240"/>
            <a:chExt cx="4824000" cy="4680000"/>
          </a:xfrm>
        </p:grpSpPr>
        <p:sp>
          <p:nvSpPr>
            <p:cNvPr id="182" name="Oval 3_0"/>
            <p:cNvSpPr/>
            <p:nvPr/>
          </p:nvSpPr>
          <p:spPr>
            <a:xfrm>
              <a:off x="2230920" y="1704240"/>
              <a:ext cx="4824000" cy="468000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3366ff"/>
                </a:gs>
              </a:gsLst>
              <a:path path="circle">
                <a:fillToRect l="50000" t="50000" r="50000" b="50000"/>
              </a:path>
            </a:gradFill>
            <a:ln w="2556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ctr">
              <a:noAutofit/>
            </a:bodyPr>
            <a:p>
              <a:endParaRPr b="0" lang="en-GB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grpSp>
          <p:nvGrpSpPr>
            <p:cNvPr id="183" name="Group 7_0"/>
            <p:cNvGrpSpPr/>
            <p:nvPr/>
          </p:nvGrpSpPr>
          <p:grpSpPr>
            <a:xfrm>
              <a:off x="4350960" y="3756600"/>
              <a:ext cx="583920" cy="575640"/>
              <a:chOff x="4350960" y="3756600"/>
              <a:chExt cx="583920" cy="575640"/>
            </a:xfrm>
          </p:grpSpPr>
          <p:sp>
            <p:nvSpPr>
              <p:cNvPr id="184" name="Oval 2_0"/>
              <p:cNvSpPr/>
              <p:nvPr/>
            </p:nvSpPr>
            <p:spPr>
              <a:xfrm>
                <a:off x="4463280" y="3756600"/>
                <a:ext cx="359640" cy="359640"/>
              </a:xfrm>
              <a:prstGeom prst="ellipse">
                <a:avLst/>
              </a:prstGeom>
              <a:solidFill>
                <a:srgbClr val="ffffff">
                  <a:alpha val="7000"/>
                </a:srgbClr>
              </a:solidFill>
              <a:ln w="25560">
                <a:solidFill>
                  <a:srgbClr val="7030a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ctr">
                <a:noAutofit/>
              </a:bodyPr>
              <a:p>
                <a:endParaRPr b="0" lang="en-GB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sp>
            <p:nvSpPr>
              <p:cNvPr id="185" name="Oval 4_0"/>
              <p:cNvSpPr/>
              <p:nvPr/>
            </p:nvSpPr>
            <p:spPr>
              <a:xfrm>
                <a:off x="4575240" y="3972600"/>
                <a:ext cx="359640" cy="359640"/>
              </a:xfrm>
              <a:prstGeom prst="ellipse">
                <a:avLst/>
              </a:prstGeom>
              <a:solidFill>
                <a:srgbClr val="ffffff">
                  <a:alpha val="7000"/>
                </a:srgbClr>
              </a:solidFill>
              <a:ln w="25560">
                <a:solidFill>
                  <a:srgbClr val="7030a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ctr">
                <a:noAutofit/>
              </a:bodyPr>
              <a:p>
                <a:endParaRPr b="0" lang="en-GB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sp>
            <p:nvSpPr>
              <p:cNvPr id="186" name="Oval 5_0"/>
              <p:cNvSpPr/>
              <p:nvPr/>
            </p:nvSpPr>
            <p:spPr>
              <a:xfrm>
                <a:off x="4350960" y="3972600"/>
                <a:ext cx="359640" cy="359640"/>
              </a:xfrm>
              <a:prstGeom prst="ellipse">
                <a:avLst/>
              </a:prstGeom>
              <a:solidFill>
                <a:srgbClr val="ffffff">
                  <a:alpha val="7000"/>
                </a:srgbClr>
              </a:solidFill>
              <a:ln w="25560">
                <a:solidFill>
                  <a:srgbClr val="7030a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ctr">
                <a:noAutofit/>
              </a:bodyPr>
              <a:p>
                <a:endParaRPr b="0" lang="en-GB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</p:grpSp>
        <p:sp>
          <p:nvSpPr>
            <p:cNvPr id="187" name="Rectangle 6_0"/>
            <p:cNvSpPr/>
            <p:nvPr/>
          </p:nvSpPr>
          <p:spPr>
            <a:xfrm>
              <a:off x="3893400" y="3717360"/>
              <a:ext cx="148248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t">
              <a:spAutoFit/>
            </a:bodyPr>
            <a:p>
              <a:pPr algn="ctr">
                <a:lnSpc>
                  <a:spcPct val="100000"/>
                </a:lnSpc>
              </a:pPr>
              <a:r>
                <a:rPr b="1" lang="en-GB" sz="3600" spc="-1" strike="noStrike">
                  <a:solidFill>
                    <a:srgbClr val="fbfcff"/>
                  </a:solidFill>
                  <a:latin typeface="Calibri"/>
                  <a:ea typeface="DejaVu Sans"/>
                </a:rPr>
                <a:t>TRUTH</a:t>
              </a:r>
              <a:endParaRPr b="0" lang="en-GB" sz="36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188" name="Arc 15"/>
          <p:cNvSpPr/>
          <p:nvPr/>
        </p:nvSpPr>
        <p:spPr>
          <a:xfrm>
            <a:off x="2487960" y="1722600"/>
            <a:ext cx="4536000" cy="4536000"/>
          </a:xfrm>
          <a:prstGeom prst="arc">
            <a:avLst>
              <a:gd name="adj1" fmla="val 16200000"/>
              <a:gd name="adj2" fmla="val 0"/>
            </a:avLst>
          </a:prstGeom>
          <a:noFill/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endParaRPr b="0" lang="en-GB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89" name="Rectangle 37"/>
          <p:cNvSpPr/>
          <p:nvPr/>
        </p:nvSpPr>
        <p:spPr>
          <a:xfrm>
            <a:off x="4273920" y="1524240"/>
            <a:ext cx="747720" cy="82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</a:pPr>
            <a:r>
              <a:rPr b="1" lang="en-GB" sz="4800" spc="-1" strike="noStrike" cap="all">
                <a:solidFill>
                  <a:srgbClr val="7b34d2"/>
                </a:solidFill>
                <a:latin typeface="Calibri"/>
                <a:ea typeface="DejaVu Sans"/>
              </a:rPr>
              <a:t>IN</a:t>
            </a:r>
            <a:endParaRPr b="0" lang="en-GB" sz="4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190" name="Group 12"/>
          <p:cNvGrpSpPr/>
          <p:nvPr/>
        </p:nvGrpSpPr>
        <p:grpSpPr>
          <a:xfrm>
            <a:off x="6168240" y="3756240"/>
            <a:ext cx="924840" cy="517320"/>
            <a:chOff x="6168240" y="3756240"/>
            <a:chExt cx="924840" cy="517320"/>
          </a:xfrm>
        </p:grpSpPr>
        <p:sp>
          <p:nvSpPr>
            <p:cNvPr id="191" name="Striped Right Arrow 13"/>
            <p:cNvSpPr/>
            <p:nvPr/>
          </p:nvSpPr>
          <p:spPr>
            <a:xfrm>
              <a:off x="6232320" y="3972600"/>
              <a:ext cx="791640" cy="108360"/>
            </a:xfrm>
            <a:prstGeom prst="stripedRightArrow">
              <a:avLst>
                <a:gd name="adj1" fmla="val 50000"/>
                <a:gd name="adj2" fmla="val 50000"/>
              </a:avLst>
            </a:prstGeom>
            <a:solidFill>
              <a:srgbClr val="4f81bd"/>
            </a:solidFill>
            <a:ln w="25560">
              <a:solidFill>
                <a:srgbClr val="3a5f8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360" bIns="9360" anchor="ctr">
              <a:noAutofit/>
            </a:bodyPr>
            <a:p>
              <a:endParaRPr b="0" lang="en-GB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92" name="TextBox 14"/>
            <p:cNvSpPr/>
            <p:nvPr/>
          </p:nvSpPr>
          <p:spPr>
            <a:xfrm>
              <a:off x="6168240" y="3756240"/>
              <a:ext cx="924840" cy="51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t">
              <a:spAutoFit/>
            </a:bodyPr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Analogy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Metaphor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grpSp>
        <p:nvGrpSpPr>
          <p:cNvPr id="193" name="Group 16"/>
          <p:cNvGrpSpPr/>
          <p:nvPr/>
        </p:nvGrpSpPr>
        <p:grpSpPr>
          <a:xfrm>
            <a:off x="5357160" y="3648240"/>
            <a:ext cx="799560" cy="730800"/>
            <a:chOff x="5357160" y="3648240"/>
            <a:chExt cx="799560" cy="730800"/>
          </a:xfrm>
        </p:grpSpPr>
        <p:sp>
          <p:nvSpPr>
            <p:cNvPr id="194" name="Striped Right Arrow 17"/>
            <p:cNvSpPr/>
            <p:nvPr/>
          </p:nvSpPr>
          <p:spPr>
            <a:xfrm flipH="1">
              <a:off x="5356800" y="3972600"/>
              <a:ext cx="791640" cy="108360"/>
            </a:xfrm>
            <a:prstGeom prst="stripedRightArrow">
              <a:avLst>
                <a:gd name="adj1" fmla="val 50000"/>
                <a:gd name="adj2" fmla="val 50000"/>
              </a:avLst>
            </a:prstGeom>
            <a:solidFill>
              <a:srgbClr val="4f81bd"/>
            </a:solidFill>
            <a:ln w="25560">
              <a:solidFill>
                <a:srgbClr val="3a5f8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9360" bIns="9360" anchor="ctr">
              <a:noAutofit/>
            </a:bodyPr>
            <a:p>
              <a:endParaRPr b="0" lang="en-GB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195" name="TextBox 18"/>
            <p:cNvSpPr/>
            <p:nvPr/>
          </p:nvSpPr>
          <p:spPr>
            <a:xfrm>
              <a:off x="5465160" y="3648240"/>
              <a:ext cx="691560" cy="730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t">
              <a:spAutoFit/>
            </a:bodyPr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Closer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dbeef4"/>
                  </a:solidFill>
                  <a:latin typeface="Calibri"/>
                  <a:ea typeface="DejaVu Sans"/>
                </a:rPr>
                <a:t>To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Reality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196" name="Line Callout 2 (Accent Bar) 19"/>
          <p:cNvSpPr/>
          <p:nvPr/>
        </p:nvSpPr>
        <p:spPr>
          <a:xfrm>
            <a:off x="6664680" y="1236240"/>
            <a:ext cx="1367640" cy="4446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72373"/>
              <a:gd name="adj6" fmla="val -77813"/>
            </a:avLst>
          </a:prstGeom>
          <a:solidFill>
            <a:srgbClr val="8064a2"/>
          </a:solidFill>
          <a:ln w="25560">
            <a:solidFill>
              <a:srgbClr val="5e497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GB" sz="1600" spc="-1" strike="noStrike">
                <a:solidFill>
                  <a:srgbClr val="ffffff"/>
                </a:solidFill>
                <a:latin typeface="Calibri"/>
                <a:ea typeface="DejaVu Sans"/>
              </a:rPr>
              <a:t>Domain of Metaphor</a:t>
            </a:r>
            <a:endParaRPr b="0" lang="en-GB" sz="16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97" name="Line Callout 2 (Accent Bar) 20"/>
          <p:cNvSpPr/>
          <p:nvPr/>
        </p:nvSpPr>
        <p:spPr>
          <a:xfrm>
            <a:off x="7096680" y="1812240"/>
            <a:ext cx="1367640" cy="444600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12500"/>
              <a:gd name="adj6" fmla="val -46667"/>
            </a:avLst>
          </a:prstGeom>
          <a:gradFill rotWithShape="0">
            <a:gsLst>
              <a:gs pos="0">
                <a:srgbClr val="cccccc"/>
              </a:gs>
              <a:gs pos="100000">
                <a:srgbClr val="000000"/>
              </a:gs>
            </a:gsLst>
            <a:path path="circle">
              <a:fillToRect l="50000" t="30000" r="50000" b="70000"/>
            </a:path>
          </a:gradFill>
          <a:ln w="2556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en-GB" sz="1600" spc="-1" strike="noStrike">
                <a:solidFill>
                  <a:srgbClr val="ffffff"/>
                </a:solidFill>
                <a:latin typeface="Calibri"/>
                <a:ea typeface="DejaVu Sans"/>
              </a:rPr>
              <a:t>Domain of Myth</a:t>
            </a:r>
            <a:endParaRPr b="0" lang="en-GB" sz="16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98" name="Striped Right Arrow 23"/>
          <p:cNvSpPr/>
          <p:nvPr/>
        </p:nvSpPr>
        <p:spPr>
          <a:xfrm>
            <a:off x="7158240" y="3252600"/>
            <a:ext cx="1738080" cy="1567440"/>
          </a:xfrm>
          <a:prstGeom prst="stripedRightArrow">
            <a:avLst>
              <a:gd name="adj1" fmla="val 50000"/>
              <a:gd name="adj2" fmla="val 50000"/>
            </a:avLst>
          </a:prstGeom>
          <a:solidFill>
            <a:srgbClr val="dbeef4"/>
          </a:solidFill>
          <a:ln w="12600">
            <a:solidFill>
              <a:srgbClr val="3a5f8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0" rIns="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GB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FALSEHOOD</a:t>
            </a:r>
            <a:endParaRPr b="0" lang="en-GB" sz="1200" spc="-1" strike="noStrike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b="1" lang="en-GB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(Intentional)</a:t>
            </a:r>
            <a:endParaRPr b="0" lang="en-GB" sz="1200" spc="-1" strike="noStrike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b="1" lang="en-GB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+</a:t>
            </a:r>
            <a:endParaRPr b="0" lang="en-GB" sz="1200" spc="-1" strike="noStrike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b="1" lang="en-GB" sz="1200" spc="-1" strike="noStrike">
                <a:solidFill>
                  <a:srgbClr val="000000"/>
                </a:solidFill>
                <a:latin typeface="Calibri"/>
                <a:ea typeface="DejaVu Sans"/>
              </a:rPr>
              <a:t>(Unintentional)</a:t>
            </a:r>
            <a:endParaRPr b="0" lang="en-GB" sz="12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199" name="Group 26"/>
          <p:cNvGrpSpPr/>
          <p:nvPr/>
        </p:nvGrpSpPr>
        <p:grpSpPr>
          <a:xfrm>
            <a:off x="4757400" y="2221920"/>
            <a:ext cx="1510920" cy="1659960"/>
            <a:chOff x="4757400" y="2221920"/>
            <a:chExt cx="1510920" cy="1659960"/>
          </a:xfrm>
        </p:grpSpPr>
        <p:sp>
          <p:nvSpPr>
            <p:cNvPr id="200" name="Striped Right Arrow 27"/>
            <p:cNvSpPr/>
            <p:nvPr/>
          </p:nvSpPr>
          <p:spPr>
            <a:xfrm rot="18712200">
              <a:off x="4468680" y="2972880"/>
              <a:ext cx="2088000" cy="157320"/>
            </a:xfrm>
            <a:prstGeom prst="stripedRightArrow">
              <a:avLst>
                <a:gd name="adj1" fmla="val 50000"/>
                <a:gd name="adj2" fmla="val 50000"/>
              </a:avLst>
            </a:prstGeom>
            <a:solidFill>
              <a:srgbClr val="4f81bd">
                <a:alpha val="21000"/>
              </a:srgbClr>
            </a:solidFill>
            <a:ln w="9360">
              <a:solidFill>
                <a:srgbClr val="3a5f8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ctr">
              <a:noAutofit/>
            </a:bodyPr>
            <a:p>
              <a:endParaRPr b="0" lang="en-GB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01" name="TextBox 28_0"/>
            <p:cNvSpPr/>
            <p:nvPr/>
          </p:nvSpPr>
          <p:spPr>
            <a:xfrm rot="18675000">
              <a:off x="4991400" y="2737440"/>
              <a:ext cx="1130400" cy="516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t">
              <a:spAutoFit/>
            </a:bodyPr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Gospel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(the gospels)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202" name="Line Callout 2 (Accent Bar) 29"/>
          <p:cNvSpPr/>
          <p:nvPr/>
        </p:nvSpPr>
        <p:spPr>
          <a:xfrm>
            <a:off x="7230240" y="2498400"/>
            <a:ext cx="1234080" cy="321480"/>
          </a:xfrm>
          <a:prstGeom prst="accentCallout2">
            <a:avLst>
              <a:gd name="adj1" fmla="val 63340"/>
              <a:gd name="adj2" fmla="val -10103"/>
              <a:gd name="adj3" fmla="val 64336"/>
              <a:gd name="adj4" fmla="val -10391"/>
              <a:gd name="adj5" fmla="val -22650"/>
              <a:gd name="adj6" fmla="val -92514"/>
            </a:avLst>
          </a:prstGeom>
          <a:solidFill>
            <a:srgbClr val="ffffff"/>
          </a:solidFill>
          <a:ln w="25560">
            <a:solidFill>
              <a:srgbClr val="3e272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GB" sz="1100" spc="-1" strike="noStrike">
                <a:solidFill>
                  <a:srgbClr val="000000"/>
                </a:solidFill>
                <a:latin typeface="Calibri"/>
                <a:ea typeface="DejaVu Sans"/>
              </a:rPr>
              <a:t>The words / deeds of Jesus</a:t>
            </a:r>
            <a:endParaRPr b="0" lang="en-GB" sz="11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203" name="Group 30"/>
          <p:cNvGrpSpPr/>
          <p:nvPr/>
        </p:nvGrpSpPr>
        <p:grpSpPr>
          <a:xfrm>
            <a:off x="4708440" y="4245480"/>
            <a:ext cx="1510920" cy="1659960"/>
            <a:chOff x="4708440" y="4245480"/>
            <a:chExt cx="1510920" cy="1659960"/>
          </a:xfrm>
        </p:grpSpPr>
        <p:sp>
          <p:nvSpPr>
            <p:cNvPr id="204" name="Striped Right Arrow 31"/>
            <p:cNvSpPr/>
            <p:nvPr/>
          </p:nvSpPr>
          <p:spPr>
            <a:xfrm flipV="1" rot="2887800">
              <a:off x="4419720" y="4996080"/>
              <a:ext cx="2088000" cy="157680"/>
            </a:xfrm>
            <a:prstGeom prst="stripedRightArrow">
              <a:avLst>
                <a:gd name="adj1" fmla="val 50000"/>
                <a:gd name="adj2" fmla="val 50000"/>
              </a:avLst>
            </a:prstGeom>
            <a:solidFill>
              <a:srgbClr val="4f81bd">
                <a:alpha val="21000"/>
              </a:srgbClr>
            </a:solidFill>
            <a:ln w="9360">
              <a:solidFill>
                <a:srgbClr val="3a5f8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ctr">
              <a:noAutofit/>
            </a:bodyPr>
            <a:p>
              <a:endParaRPr b="0" lang="en-GB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05" name="TextBox 32"/>
            <p:cNvSpPr/>
            <p:nvPr/>
          </p:nvSpPr>
          <p:spPr>
            <a:xfrm rot="2808000">
              <a:off x="5079960" y="4817880"/>
              <a:ext cx="776880" cy="51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t">
              <a:spAutoFit/>
            </a:bodyPr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NT / OT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writings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206" name="Line Callout 2 (Accent Bar) 33"/>
          <p:cNvSpPr/>
          <p:nvPr/>
        </p:nvSpPr>
        <p:spPr>
          <a:xfrm>
            <a:off x="7374240" y="4892040"/>
            <a:ext cx="1234080" cy="503640"/>
          </a:xfrm>
          <a:prstGeom prst="accentCallout2">
            <a:avLst>
              <a:gd name="adj1" fmla="val 63340"/>
              <a:gd name="adj2" fmla="val -10103"/>
              <a:gd name="adj3" fmla="val 64336"/>
              <a:gd name="adj4" fmla="val -10391"/>
              <a:gd name="adj5" fmla="val 158811"/>
              <a:gd name="adj6" fmla="val -106897"/>
            </a:avLst>
          </a:prstGeom>
          <a:solidFill>
            <a:srgbClr val="ffffff"/>
          </a:solidFill>
          <a:ln w="25560">
            <a:solidFill>
              <a:srgbClr val="3e272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GB" sz="1100" spc="-1" strike="noStrike">
                <a:solidFill>
                  <a:srgbClr val="000000"/>
                </a:solidFill>
                <a:latin typeface="Calibri"/>
                <a:ea typeface="DejaVu Sans"/>
              </a:rPr>
              <a:t>Eyewitnesses to the actions of God</a:t>
            </a:r>
            <a:endParaRPr b="0" lang="en-GB" sz="11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207" name="Group 34"/>
          <p:cNvGrpSpPr/>
          <p:nvPr/>
        </p:nvGrpSpPr>
        <p:grpSpPr>
          <a:xfrm>
            <a:off x="2949480" y="4103640"/>
            <a:ext cx="1510920" cy="1659960"/>
            <a:chOff x="2949480" y="4103640"/>
            <a:chExt cx="1510920" cy="1659960"/>
          </a:xfrm>
        </p:grpSpPr>
        <p:sp>
          <p:nvSpPr>
            <p:cNvPr id="208" name="Striped Right Arrow 35"/>
            <p:cNvSpPr/>
            <p:nvPr/>
          </p:nvSpPr>
          <p:spPr>
            <a:xfrm flipH="1" flipV="1" rot="18712200">
              <a:off x="2660400" y="4854240"/>
              <a:ext cx="2088000" cy="157680"/>
            </a:xfrm>
            <a:prstGeom prst="stripedRightArrow">
              <a:avLst>
                <a:gd name="adj1" fmla="val 50000"/>
                <a:gd name="adj2" fmla="val 50000"/>
              </a:avLst>
            </a:prstGeom>
            <a:solidFill>
              <a:srgbClr val="4f81bd">
                <a:alpha val="21000"/>
              </a:srgbClr>
            </a:solidFill>
            <a:ln w="9360">
              <a:solidFill>
                <a:srgbClr val="3a5f8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ctr">
              <a:noAutofit/>
            </a:bodyPr>
            <a:p>
              <a:endParaRPr b="0" lang="en-GB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09" name="TextBox 38"/>
            <p:cNvSpPr/>
            <p:nvPr/>
          </p:nvSpPr>
          <p:spPr>
            <a:xfrm rot="18693600">
              <a:off x="2889720" y="4698720"/>
              <a:ext cx="1586160" cy="516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t">
              <a:spAutoFit/>
            </a:bodyPr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The great (wo)men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Of God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210" name="Line Callout 2 (Accent Bar) 39"/>
          <p:cNvSpPr/>
          <p:nvPr/>
        </p:nvSpPr>
        <p:spPr>
          <a:xfrm>
            <a:off x="1474920" y="5124600"/>
            <a:ext cx="802080" cy="288360"/>
          </a:xfrm>
          <a:prstGeom prst="accentCallout2">
            <a:avLst>
              <a:gd name="adj1" fmla="val 26419"/>
              <a:gd name="adj2" fmla="val 103858"/>
              <a:gd name="adj3" fmla="val 36645"/>
              <a:gd name="adj4" fmla="val 114634"/>
              <a:gd name="adj5" fmla="val 146890"/>
              <a:gd name="adj6" fmla="val 208487"/>
            </a:avLst>
          </a:prstGeom>
          <a:solidFill>
            <a:srgbClr val="ffffff"/>
          </a:solidFill>
          <a:ln w="25560">
            <a:solidFill>
              <a:srgbClr val="3e272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GB" sz="1100" spc="-1" strike="noStrike">
                <a:solidFill>
                  <a:srgbClr val="000000"/>
                </a:solidFill>
                <a:latin typeface="Calibri"/>
                <a:ea typeface="DejaVu Sans"/>
              </a:rPr>
              <a:t>Example</a:t>
            </a:r>
            <a:endParaRPr b="0" lang="en-GB" sz="11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211" name="Group 40"/>
          <p:cNvGrpSpPr/>
          <p:nvPr/>
        </p:nvGrpSpPr>
        <p:grpSpPr>
          <a:xfrm>
            <a:off x="2220480" y="3773880"/>
            <a:ext cx="2088000" cy="517320"/>
            <a:chOff x="2220480" y="3773880"/>
            <a:chExt cx="2088000" cy="517320"/>
          </a:xfrm>
        </p:grpSpPr>
        <p:sp>
          <p:nvSpPr>
            <p:cNvPr id="212" name="Striped Right Arrow 41"/>
            <p:cNvSpPr/>
            <p:nvPr/>
          </p:nvSpPr>
          <p:spPr>
            <a:xfrm flipH="1">
              <a:off x="2220480" y="3972600"/>
              <a:ext cx="2088000" cy="157320"/>
            </a:xfrm>
            <a:prstGeom prst="stripedRightArrow">
              <a:avLst>
                <a:gd name="adj1" fmla="val 50000"/>
                <a:gd name="adj2" fmla="val 50000"/>
              </a:avLst>
            </a:prstGeom>
            <a:solidFill>
              <a:srgbClr val="4f81bd">
                <a:alpha val="21000"/>
              </a:srgbClr>
            </a:solidFill>
            <a:ln w="9360">
              <a:solidFill>
                <a:srgbClr val="3a5f8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ctr">
              <a:noAutofit/>
            </a:bodyPr>
            <a:p>
              <a:endParaRPr b="0" lang="en-GB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13" name="TextBox 42"/>
            <p:cNvSpPr/>
            <p:nvPr/>
          </p:nvSpPr>
          <p:spPr>
            <a:xfrm>
              <a:off x="2801880" y="3773880"/>
              <a:ext cx="920160" cy="517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t">
              <a:spAutoFit/>
            </a:bodyPr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The gifted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In Christ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grpSp>
        <p:nvGrpSpPr>
          <p:cNvPr id="214" name="Group 43"/>
          <p:cNvGrpSpPr/>
          <p:nvPr/>
        </p:nvGrpSpPr>
        <p:grpSpPr>
          <a:xfrm>
            <a:off x="2989800" y="2242440"/>
            <a:ext cx="1510920" cy="1659960"/>
            <a:chOff x="2989800" y="2242440"/>
            <a:chExt cx="1510920" cy="1659960"/>
          </a:xfrm>
        </p:grpSpPr>
        <p:sp>
          <p:nvSpPr>
            <p:cNvPr id="215" name="Striped Right Arrow 44"/>
            <p:cNvSpPr/>
            <p:nvPr/>
          </p:nvSpPr>
          <p:spPr>
            <a:xfrm flipH="1" rot="2887800">
              <a:off x="2700720" y="2993400"/>
              <a:ext cx="2088000" cy="157680"/>
            </a:xfrm>
            <a:prstGeom prst="stripedRightArrow">
              <a:avLst>
                <a:gd name="adj1" fmla="val 50000"/>
                <a:gd name="adj2" fmla="val 50000"/>
              </a:avLst>
            </a:prstGeom>
            <a:solidFill>
              <a:srgbClr val="4f81bd">
                <a:alpha val="21000"/>
              </a:srgbClr>
            </a:solidFill>
            <a:ln w="9360">
              <a:solidFill>
                <a:srgbClr val="3a5f8b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ctr">
              <a:noAutofit/>
            </a:bodyPr>
            <a:p>
              <a:endParaRPr b="0" lang="en-GB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sp>
          <p:nvSpPr>
            <p:cNvPr id="216" name="TextBox 45"/>
            <p:cNvSpPr/>
            <p:nvPr/>
          </p:nvSpPr>
          <p:spPr>
            <a:xfrm rot="2848800">
              <a:off x="3290400" y="2861280"/>
              <a:ext cx="1043640" cy="51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5000" bIns="45000" anchor="t">
              <a:spAutoFit/>
            </a:bodyPr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Community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  <a:p>
              <a:pPr algn="ctr">
                <a:lnSpc>
                  <a:spcPct val="100000"/>
                </a:lnSpc>
              </a:pPr>
              <a:r>
                <a:rPr b="1" lang="en-GB" sz="1400" spc="-1" strike="noStrike">
                  <a:solidFill>
                    <a:srgbClr val="000000"/>
                  </a:solidFill>
                  <a:latin typeface="Calibri"/>
                  <a:ea typeface="DejaVu Sans"/>
                </a:rPr>
                <a:t>In Christ</a:t>
              </a:r>
              <a:endParaRPr b="0" lang="en-GB" sz="14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</p:grpSp>
      <p:sp>
        <p:nvSpPr>
          <p:cNvPr id="217" name="Line Callout 2 (Accent Bar) 46"/>
          <p:cNvSpPr/>
          <p:nvPr/>
        </p:nvSpPr>
        <p:spPr>
          <a:xfrm>
            <a:off x="1600200" y="1812240"/>
            <a:ext cx="1306080" cy="288360"/>
          </a:xfrm>
          <a:prstGeom prst="accentCallout2">
            <a:avLst>
              <a:gd name="adj1" fmla="val 26419"/>
              <a:gd name="adj2" fmla="val 103858"/>
              <a:gd name="adj3" fmla="val 36645"/>
              <a:gd name="adj4" fmla="val 114634"/>
              <a:gd name="adj5" fmla="val 291704"/>
              <a:gd name="adj6" fmla="val 137356"/>
            </a:avLst>
          </a:prstGeom>
          <a:solidFill>
            <a:srgbClr val="ffffff"/>
          </a:solidFill>
          <a:ln w="25560">
            <a:solidFill>
              <a:srgbClr val="3e272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GB" sz="1100" spc="-1" strike="noStrike">
                <a:solidFill>
                  <a:srgbClr val="000000"/>
                </a:solidFill>
                <a:latin typeface="Calibri"/>
                <a:ea typeface="DejaVu Sans"/>
              </a:rPr>
              <a:t>Iron sharpens iron</a:t>
            </a:r>
            <a:endParaRPr b="0" lang="en-GB" sz="11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218" name="Picture 3" descr=""/>
          <p:cNvPicPr/>
          <p:nvPr/>
        </p:nvPicPr>
        <p:blipFill>
          <a:blip r:embed="rId1"/>
          <a:stretch/>
        </p:blipFill>
        <p:spPr>
          <a:xfrm>
            <a:off x="4756320" y="4088880"/>
            <a:ext cx="73440" cy="224640"/>
          </a:xfrm>
          <a:prstGeom prst="rect">
            <a:avLst/>
          </a:prstGeom>
          <a:ln w="0">
            <a:noFill/>
          </a:ln>
        </p:spPr>
      </p:pic>
      <p:sp>
        <p:nvSpPr>
          <p:cNvPr id="219" name="Line Callout 2 (Accent Bar) 49"/>
          <p:cNvSpPr/>
          <p:nvPr/>
        </p:nvSpPr>
        <p:spPr>
          <a:xfrm>
            <a:off x="1263960" y="3467880"/>
            <a:ext cx="802080" cy="413640"/>
          </a:xfrm>
          <a:prstGeom prst="accentCallout2">
            <a:avLst>
              <a:gd name="adj1" fmla="val 26419"/>
              <a:gd name="adj2" fmla="val 103858"/>
              <a:gd name="adj3" fmla="val 36645"/>
              <a:gd name="adj4" fmla="val 114634"/>
              <a:gd name="adj5" fmla="val 130592"/>
              <a:gd name="adj6" fmla="val 172709"/>
            </a:avLst>
          </a:prstGeom>
          <a:solidFill>
            <a:srgbClr val="ffffff"/>
          </a:solidFill>
          <a:ln w="25560">
            <a:solidFill>
              <a:srgbClr val="37609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GB" sz="1100" spc="-1" strike="noStrike">
                <a:solidFill>
                  <a:srgbClr val="000000"/>
                </a:solidFill>
                <a:latin typeface="Calibri"/>
                <a:ea typeface="DejaVu Sans"/>
              </a:rPr>
              <a:t>Leading</a:t>
            </a:r>
            <a:endParaRPr b="0" lang="en-GB" sz="1100" spc="-1" strike="noStrike">
              <a:solidFill>
                <a:srgbClr val="000000"/>
              </a:solidFill>
              <a:latin typeface="Arial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b="1" lang="en-GB" sz="1100" spc="-1" strike="noStrike">
                <a:solidFill>
                  <a:srgbClr val="000000"/>
                </a:solidFill>
                <a:latin typeface="Calibri"/>
                <a:ea typeface="DejaVu Sans"/>
              </a:rPr>
              <a:t>Servants</a:t>
            </a:r>
            <a:endParaRPr b="0" lang="en-GB" sz="11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220" name="Rectangle 36"/>
          <p:cNvSpPr/>
          <p:nvPr/>
        </p:nvSpPr>
        <p:spPr>
          <a:xfrm>
            <a:off x="4076640" y="993960"/>
            <a:ext cx="111204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b">
            <a:spAutoFit/>
          </a:bodyPr>
          <a:p>
            <a:pPr algn="ctr"/>
            <a:r>
              <a:rPr b="1" lang="en-GB" sz="4800" spc="-1" strike="noStrike">
                <a:solidFill>
                  <a:srgbClr val="cf2e2b"/>
                </a:solidFill>
                <a:latin typeface="Calibri"/>
                <a:ea typeface="DejaVu Sans"/>
              </a:rPr>
              <a:t>OUT</a:t>
            </a:r>
            <a:endParaRPr b="0" lang="en-GB" sz="4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"/>
          <p:cNvSpPr txBox="1"/>
          <p:nvPr/>
        </p:nvSpPr>
        <p:spPr>
          <a:xfrm>
            <a:off x="8383320" y="6668640"/>
            <a:ext cx="913680" cy="114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 anchorCtr="1">
            <a:noAutofit/>
          </a:bodyPr>
          <a:p>
            <a:r>
              <a:rPr b="0" lang="en-GB" sz="800" spc="-1" strike="noStrike">
                <a:solidFill>
                  <a:srgbClr val="000000"/>
                </a:solidFill>
                <a:latin typeface="Arial"/>
              </a:rPr>
              <a:t>(c) EJ Roberg 2012 </a:t>
            </a:r>
            <a:endParaRPr b="0" lang="en-GB" sz="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6619680" y="5540760"/>
            <a:ext cx="2668320" cy="1083240"/>
          </a:xfrm>
          <a:prstGeom prst="rect">
            <a:avLst/>
          </a:prstGeom>
          <a:solidFill>
            <a:srgbClr val="fffde7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spAutoFit/>
          </a:bodyPr>
          <a:p>
            <a:r>
              <a:rPr b="0" lang="en-GB" sz="1000" spc="-1" strike="noStrike">
                <a:solidFill>
                  <a:srgbClr val="000000"/>
                </a:solidFill>
                <a:latin typeface="Arial"/>
              </a:rPr>
              <a:t>Reality is founded in the Creator God. </a:t>
            </a:r>
            <a:endParaRPr b="0" lang="en-GB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GB" sz="1000" spc="-1" strike="noStrike">
                <a:solidFill>
                  <a:srgbClr val="000000"/>
                </a:solidFill>
                <a:latin typeface="Arial"/>
              </a:rPr>
              <a:t>Absolute truth is only found in the nature and action of the triune God,</a:t>
            </a:r>
            <a:endParaRPr b="0" lang="en-GB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GB" sz="1000" spc="-1" strike="noStrike">
                <a:solidFill>
                  <a:srgbClr val="000000"/>
                </a:solidFill>
                <a:latin typeface="Arial"/>
              </a:rPr>
              <a:t>The closer that our model is to reality the closer it is to absolute truth.  </a:t>
            </a:r>
            <a:endParaRPr b="0" lang="en-GB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GB" sz="1000" spc="-1" strike="noStrike">
                <a:solidFill>
                  <a:srgbClr val="000000"/>
                </a:solidFill>
                <a:latin typeface="Arial"/>
              </a:rPr>
              <a:t>Anything else is idea, or theory (and can be “your truth” or “my truth”).</a:t>
            </a:r>
            <a:endParaRPr b="0" lang="en-GB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756000" y="1188000"/>
            <a:ext cx="2952000" cy="657720"/>
          </a:xfrm>
          <a:prstGeom prst="rect">
            <a:avLst/>
          </a:prstGeom>
          <a:solidFill>
            <a:srgbClr val="fffde7"/>
          </a:solidFill>
          <a:ln w="0">
            <a:solidFill>
              <a:srgbClr val="3465a4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r>
              <a:rPr b="0" lang="en-GB" sz="1000" spc="-1" strike="noStrike">
                <a:solidFill>
                  <a:srgbClr val="000000"/>
                </a:solidFill>
                <a:latin typeface="Arial"/>
              </a:rPr>
              <a:t>Myth: develops from the explanation of what we do not understand.</a:t>
            </a:r>
            <a:endParaRPr b="0" lang="en-GB" sz="1000" spc="-1" strike="noStrike">
              <a:solidFill>
                <a:srgbClr val="000000"/>
              </a:solidFill>
              <a:latin typeface="Arial"/>
            </a:endParaRPr>
          </a:p>
          <a:p>
            <a:r>
              <a:rPr b="0" lang="en-GB" sz="1000" spc="-1" strike="noStrike">
                <a:solidFill>
                  <a:srgbClr val="000000"/>
                </a:solidFill>
                <a:latin typeface="Arial"/>
              </a:rPr>
              <a:t>Metaphor: an image / symbol / representation of reality which transcends time and culture.</a:t>
            </a:r>
            <a:endParaRPr b="0" lang="en-GB" sz="1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Part 2: A better way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4F3703-666D-4DC2-9C00-E8A64CBC5E3C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Line 2_1"/>
          <p:cNvSpPr/>
          <p:nvPr/>
        </p:nvSpPr>
        <p:spPr>
          <a:xfrm>
            <a:off x="4245840" y="1081440"/>
            <a:ext cx="2778840" cy="5635440"/>
          </a:xfrm>
          <a:prstGeom prst="line">
            <a:avLst/>
          </a:prstGeom>
          <a:ln w="76320">
            <a:solidFill>
              <a:srgbClr val="cccc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GB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1218240" y="276480"/>
            <a:ext cx="7699680" cy="511200"/>
          </a:xfrm>
          <a:prstGeom prst="rect">
            <a:avLst/>
          </a:prstGeom>
          <a:noFill/>
          <a:ln w="0">
            <a:noFill/>
          </a:ln>
        </p:spPr>
        <p:txBody>
          <a:bodyPr lIns="95760" rIns="95760" tIns="47880" bIns="47880" anchor="ctr">
            <a:normAutofit/>
          </a:bodyPr>
          <a:p>
            <a:pPr marL="216000" indent="0">
              <a:buNone/>
            </a:pPr>
            <a:r>
              <a:rPr b="1" lang="en-ZA" sz="2200" spc="-1" strike="noStrike">
                <a:solidFill>
                  <a:srgbClr val="000000"/>
                </a:solidFill>
                <a:latin typeface="Verdana"/>
              </a:rPr>
              <a:t>Behaviour is </a:t>
            </a:r>
            <a:r>
              <a:rPr b="1" i="1" lang="en-ZA" sz="2200" spc="-1" strike="noStrike">
                <a:solidFill>
                  <a:srgbClr val="000000"/>
                </a:solidFill>
                <a:latin typeface="Verdana"/>
              </a:rPr>
              <a:t>learned</a:t>
            </a: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26" name="AutoShape 3_3"/>
          <p:cNvSpPr/>
          <p:nvPr/>
        </p:nvSpPr>
        <p:spPr>
          <a:xfrm>
            <a:off x="3610440" y="1874160"/>
            <a:ext cx="1984320" cy="1032480"/>
          </a:xfrm>
          <a:prstGeom prst="irregularSeal1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GB" sz="14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227" name="Diagram 2_1"/>
          <p:cNvGrpSpPr/>
          <p:nvPr/>
        </p:nvGrpSpPr>
        <p:grpSpPr>
          <a:xfrm>
            <a:off x="3296520" y="1769040"/>
            <a:ext cx="4797000" cy="4564800"/>
            <a:chOff x="3296520" y="1769040"/>
            <a:chExt cx="4797000" cy="4564800"/>
          </a:xfrm>
        </p:grpSpPr>
        <p:sp>
          <p:nvSpPr>
            <p:cNvPr id="228" name="_s1028_1"/>
            <p:cNvSpPr/>
            <p:nvPr/>
          </p:nvSpPr>
          <p:spPr>
            <a:xfrm>
              <a:off x="4427640" y="1769040"/>
              <a:ext cx="2533680" cy="2534040"/>
            </a:xfrm>
            <a:custGeom>
              <a:avLst/>
              <a:gdLst>
                <a:gd name="textAreaLeft" fmla="*/ 0 w 2533680"/>
                <a:gd name="textAreaRight" fmla="*/ 2534040 w 2533680"/>
                <a:gd name="textAreaTop" fmla="*/ 0 h 2534040"/>
                <a:gd name="textAreaBottom" fmla="*/ 2534400 h 253404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14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29" name="_s1029_1"/>
            <p:cNvSpPr/>
            <p:nvPr/>
          </p:nvSpPr>
          <p:spPr>
            <a:xfrm rot="4320000">
              <a:off x="5229360" y="2352960"/>
              <a:ext cx="2534760" cy="2533680"/>
            </a:xfrm>
            <a:custGeom>
              <a:avLst/>
              <a:gdLst>
                <a:gd name="textAreaLeft" fmla="*/ 0 w 2534760"/>
                <a:gd name="textAreaRight" fmla="*/ 2535120 w 2534760"/>
                <a:gd name="textAreaTop" fmla="*/ 0 h 2533680"/>
                <a:gd name="textAreaBottom" fmla="*/ 2534040 h 25336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ffff00"/>
            </a:solidFill>
            <a:ln w="9360">
              <a:solidFill>
                <a:srgbClr val="00000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14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0" name="_s1030_1"/>
            <p:cNvSpPr/>
            <p:nvPr/>
          </p:nvSpPr>
          <p:spPr>
            <a:xfrm rot="8640000">
              <a:off x="4922280" y="3296520"/>
              <a:ext cx="2534040" cy="2534400"/>
            </a:xfrm>
            <a:custGeom>
              <a:avLst/>
              <a:gdLst>
                <a:gd name="textAreaLeft" fmla="*/ 0 w 2534040"/>
                <a:gd name="textAreaRight" fmla="*/ 2534400 w 2534040"/>
                <a:gd name="textAreaTop" fmla="*/ 0 h 2534400"/>
                <a:gd name="textAreaBottom" fmla="*/ 2534760 h 253440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ff9933"/>
            </a:solidFill>
            <a:ln w="9360">
              <a:solidFill>
                <a:srgbClr val="00000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14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1" name="_s1031_1"/>
            <p:cNvSpPr/>
            <p:nvPr/>
          </p:nvSpPr>
          <p:spPr>
            <a:xfrm rot="12960000">
              <a:off x="3930120" y="3294000"/>
              <a:ext cx="2533680" cy="2534760"/>
            </a:xfrm>
            <a:custGeom>
              <a:avLst/>
              <a:gdLst>
                <a:gd name="textAreaLeft" fmla="*/ 0 w 2533680"/>
                <a:gd name="textAreaRight" fmla="*/ 2534040 w 2533680"/>
                <a:gd name="textAreaTop" fmla="*/ 0 h 2534760"/>
                <a:gd name="textAreaBottom" fmla="*/ 2535120 h 253476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00ffcc"/>
            </a:solidFill>
            <a:ln w="9360">
              <a:solidFill>
                <a:srgbClr val="00000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14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2" name="_s1032_1"/>
            <p:cNvSpPr/>
            <p:nvPr/>
          </p:nvSpPr>
          <p:spPr>
            <a:xfrm rot="17280000">
              <a:off x="3625560" y="2351520"/>
              <a:ext cx="2534040" cy="2533680"/>
            </a:xfrm>
            <a:custGeom>
              <a:avLst/>
              <a:gdLst>
                <a:gd name="textAreaLeft" fmla="*/ 0 w 2534040"/>
                <a:gd name="textAreaRight" fmla="*/ 2534400 w 2534040"/>
                <a:gd name="textAreaTop" fmla="*/ 0 h 2533680"/>
                <a:gd name="textAreaBottom" fmla="*/ 2534040 h 25336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00ffcc"/>
            </a:solidFill>
            <a:ln w="9360">
              <a:solidFill>
                <a:srgbClr val="000000"/>
              </a:solidFill>
              <a:miter/>
              <a:headEnd len="med" type="triangle" w="med"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14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3" name="_s1033_1"/>
            <p:cNvSpPr/>
            <p:nvPr/>
          </p:nvSpPr>
          <p:spPr>
            <a:xfrm>
              <a:off x="3421080" y="4001400"/>
              <a:ext cx="931320" cy="931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spcBef>
                  <a:spcPts val="283"/>
                </a:spcBef>
                <a:spcAft>
                  <a:spcPts val="283"/>
                </a:spcAft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en-ZA" sz="1700" spc="-1" strike="noStrike">
                  <a:solidFill>
                    <a:srgbClr val="000000"/>
                  </a:solidFill>
                  <a:latin typeface="Arial"/>
                  <a:ea typeface="Arial"/>
                </a:rPr>
                <a:t>Behaviour</a:t>
              </a:r>
              <a:endParaRPr b="0" lang="en-GB" sz="17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4" name="_s1034_1"/>
            <p:cNvSpPr/>
            <p:nvPr/>
          </p:nvSpPr>
          <p:spPr>
            <a:xfrm>
              <a:off x="6344640" y="1876680"/>
              <a:ext cx="931320" cy="93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spcBef>
                  <a:spcPts val="283"/>
                </a:spcBef>
                <a:spcAft>
                  <a:spcPts val="283"/>
                </a:spcAft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en-ZA" sz="1700" spc="-1" strike="noStrike">
                  <a:solidFill>
                    <a:srgbClr val="000000"/>
                  </a:solidFill>
                  <a:latin typeface="Arial"/>
                  <a:ea typeface="Arial"/>
                </a:rPr>
                <a:t>Perception</a:t>
              </a:r>
              <a:endParaRPr b="0" lang="en-GB" sz="17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5" name="_s1035_1"/>
            <p:cNvSpPr/>
            <p:nvPr/>
          </p:nvSpPr>
          <p:spPr>
            <a:xfrm>
              <a:off x="7036560" y="4001400"/>
              <a:ext cx="931320" cy="931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spcBef>
                  <a:spcPts val="283"/>
                </a:spcBef>
                <a:spcAft>
                  <a:spcPts val="283"/>
                </a:spcAft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en-ZA" sz="1700" spc="-1" strike="noStrike">
                  <a:solidFill>
                    <a:srgbClr val="000000"/>
                  </a:solidFill>
                  <a:latin typeface="Arial"/>
                  <a:ea typeface="Arial"/>
                </a:rPr>
                <a:t>Assumptions</a:t>
              </a:r>
              <a:endParaRPr b="0" lang="en-GB" sz="17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6" name="_s1036_1"/>
            <p:cNvSpPr/>
            <p:nvPr/>
          </p:nvSpPr>
          <p:spPr>
            <a:xfrm>
              <a:off x="5228640" y="5315400"/>
              <a:ext cx="931680" cy="93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spcBef>
                  <a:spcPts val="283"/>
                </a:spcBef>
                <a:spcAft>
                  <a:spcPts val="283"/>
                </a:spcAft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en-ZA" sz="1700" spc="-1" strike="noStrike">
                  <a:solidFill>
                    <a:srgbClr val="000000"/>
                  </a:solidFill>
                  <a:latin typeface="Arial"/>
                  <a:ea typeface="Arial"/>
                </a:rPr>
                <a:t>Attitude</a:t>
              </a:r>
              <a:endParaRPr b="0" lang="en-GB" sz="17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37" name="_s1037_1"/>
            <p:cNvSpPr/>
            <p:nvPr/>
          </p:nvSpPr>
          <p:spPr>
            <a:xfrm>
              <a:off x="4113000" y="1876680"/>
              <a:ext cx="931320" cy="931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>
                <a:spcBef>
                  <a:spcPts val="283"/>
                </a:spcBef>
                <a:spcAft>
                  <a:spcPts val="283"/>
                </a:spcAft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0" lang="en-ZA" sz="1700" spc="-1" strike="noStrike">
                  <a:solidFill>
                    <a:srgbClr val="000000"/>
                  </a:solidFill>
                  <a:latin typeface="Arial"/>
                  <a:ea typeface="Arial"/>
                </a:rPr>
                <a:t>Experience</a:t>
              </a:r>
              <a:endParaRPr b="0" lang="en-GB" sz="17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238" name="Slide Number Placeholder 4_1"/>
          <p:cNvSpPr/>
          <p:nvPr/>
        </p:nvSpPr>
        <p:spPr>
          <a:xfrm>
            <a:off x="9408240" y="7171200"/>
            <a:ext cx="587520" cy="25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5760" rIns="95760" tIns="47880" bIns="47880" anchor="ctr">
            <a:noAutofit/>
          </a:bodyPr>
          <a:p>
            <a:pPr algn="r">
              <a:spcBef>
                <a:spcPts val="283"/>
              </a:spcBef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fld id="{4FD400DD-3BA9-495F-BA01-5519DFBEAE85}" type="slidenum">
              <a:rPr b="0" lang="en-GB" sz="900" spc="-1" strike="noStrike">
                <a:solidFill>
                  <a:srgbClr val="000000"/>
                </a:solidFill>
                <a:latin typeface="Arial"/>
              </a:rPr>
              <a:t>&lt;number&gt;</a:t>
            </a:fld>
            <a:endParaRPr b="0" lang="en-GB" sz="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Text Box 17_1"/>
          <p:cNvSpPr/>
          <p:nvPr/>
        </p:nvSpPr>
        <p:spPr>
          <a:xfrm rot="3822000">
            <a:off x="1715760" y="4691880"/>
            <a:ext cx="2317320" cy="12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83"/>
              </a:spcBef>
              <a:spcAft>
                <a:spcPts val="283"/>
              </a:spcAft>
            </a:pPr>
            <a:r>
              <a:rPr b="0" lang="en-ZA" sz="3600" spc="-1" strike="noStrike">
                <a:solidFill>
                  <a:srgbClr val="b2b2b2"/>
                </a:solidFill>
                <a:latin typeface="Arial"/>
              </a:rPr>
              <a:t>Conscious</a:t>
            </a:r>
            <a:endParaRPr b="0" lang="en-GB" sz="36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283"/>
              </a:spcBef>
              <a:spcAft>
                <a:spcPts val="283"/>
              </a:spcAft>
            </a:pPr>
            <a:r>
              <a:rPr b="0" lang="en-ZA" sz="3600" spc="-1" strike="noStrike">
                <a:solidFill>
                  <a:srgbClr val="b2b2b2"/>
                </a:solidFill>
                <a:latin typeface="Arial"/>
              </a:rPr>
              <a:t>Visible</a:t>
            </a:r>
            <a:endParaRPr b="0" lang="en-GB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0" name="Text Box 18_1"/>
          <p:cNvSpPr/>
          <p:nvPr/>
        </p:nvSpPr>
        <p:spPr>
          <a:xfrm rot="3813600">
            <a:off x="7282440" y="2135520"/>
            <a:ext cx="2800440" cy="12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83"/>
              </a:spcBef>
              <a:spcAft>
                <a:spcPts val="283"/>
              </a:spcAft>
            </a:pPr>
            <a:r>
              <a:rPr b="0" lang="en-ZA" sz="3600" spc="-1" strike="noStrike">
                <a:solidFill>
                  <a:srgbClr val="000000"/>
                </a:solidFill>
                <a:latin typeface="Arial"/>
              </a:rPr>
              <a:t>Unconscious</a:t>
            </a:r>
            <a:endParaRPr b="0" lang="en-GB" sz="3600" spc="-1" strike="noStrike">
              <a:solidFill>
                <a:srgbClr val="000000"/>
              </a:solidFill>
              <a:latin typeface="Arial"/>
            </a:endParaRPr>
          </a:p>
          <a:p>
            <a:pPr>
              <a:spcBef>
                <a:spcPts val="283"/>
              </a:spcBef>
              <a:spcAft>
                <a:spcPts val="283"/>
              </a:spcAft>
            </a:pPr>
            <a:r>
              <a:rPr b="0" lang="en-ZA" sz="3600" spc="-1" strike="noStrike">
                <a:solidFill>
                  <a:srgbClr val="000000"/>
                </a:solidFill>
                <a:latin typeface="Arial"/>
              </a:rPr>
              <a:t>Hidden</a:t>
            </a:r>
            <a:endParaRPr b="0" lang="en-GB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"/>
          <p:cNvSpPr txBox="1"/>
          <p:nvPr/>
        </p:nvSpPr>
        <p:spPr>
          <a:xfrm>
            <a:off x="5000400" y="3679200"/>
            <a:ext cx="1353960" cy="541080"/>
          </a:xfrm>
          <a:prstGeom prst="rect">
            <a:avLst/>
          </a:prstGeom>
          <a:noFill/>
          <a:ln w="0">
            <a:noFill/>
          </a:ln>
        </p:spPr>
        <p:txBody>
          <a:bodyPr lIns="36000" rIns="36000" tIns="45000" bIns="45000" anchor="ctr">
            <a:noAutofit/>
          </a:bodyPr>
          <a:p>
            <a:r>
              <a:rPr b="1" lang="en-GB" sz="2200" spc="-1" strike="noStrike">
                <a:solidFill>
                  <a:srgbClr val="861141"/>
                </a:solidFill>
                <a:latin typeface="Arial"/>
              </a:rPr>
              <a:t>Values</a:t>
            </a:r>
            <a:endParaRPr b="0" lang="en-GB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2" name=""/>
          <p:cNvSpPr txBox="1"/>
          <p:nvPr/>
        </p:nvSpPr>
        <p:spPr>
          <a:xfrm>
            <a:off x="420840" y="2909880"/>
            <a:ext cx="2431080" cy="1244520"/>
          </a:xfrm>
          <a:prstGeom prst="rect">
            <a:avLst/>
          </a:prstGeom>
          <a:noFill/>
          <a:ln w="0">
            <a:noFill/>
          </a:ln>
        </p:spPr>
        <p:txBody>
          <a:bodyPr lIns="36000" rIns="36000" tIns="45000" bIns="45000" anchor="t">
            <a:noAutofit/>
          </a:bodyPr>
          <a:p>
            <a:r>
              <a:rPr b="0" lang="en-GB" sz="1600" spc="-1" strike="noStrike">
                <a:solidFill>
                  <a:srgbClr val="000000"/>
                </a:solidFill>
                <a:latin typeface="Arial"/>
              </a:rPr>
              <a:t>Here is where conventional wisdom tends to focus: by using punishment / reward</a:t>
            </a:r>
            <a:endParaRPr b="0" lang="en-GB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3084480" y="4178520"/>
            <a:ext cx="1645200" cy="595080"/>
          </a:xfrm>
          <a:prstGeom prst="ellipse">
            <a:avLst/>
          </a:prstGeom>
          <a:noFill/>
          <a:ln w="19080">
            <a:solidFill>
              <a:srgbClr val="ff3300"/>
            </a:solidFill>
            <a:round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9360" rIns="99360" tIns="54360" bIns="54360" anchor="ctr">
            <a:noAutofit/>
          </a:bodyPr>
          <a:p>
            <a:endParaRPr b="0" lang="en-GB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2608200" y="3636720"/>
            <a:ext cx="617040" cy="703440"/>
          </a:xfrm>
          <a:prstGeom prst="line">
            <a:avLst/>
          </a:prstGeom>
          <a:ln w="29160">
            <a:solidFill>
              <a:srgbClr val="ff33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104400" rIns="104400" tIns="59400" bIns="59400" anchor="ctr">
            <a:noAutofit/>
          </a:bodyPr>
          <a:p>
            <a:endParaRPr b="0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"/>
          <p:cNvSpPr txBox="1"/>
          <p:nvPr/>
        </p:nvSpPr>
        <p:spPr>
          <a:xfrm>
            <a:off x="135360" y="4211280"/>
            <a:ext cx="1845000" cy="1090440"/>
          </a:xfrm>
          <a:prstGeom prst="rect">
            <a:avLst/>
          </a:prstGeom>
          <a:solidFill>
            <a:srgbClr val="fff8e1"/>
          </a:solidFill>
          <a:ln w="0">
            <a:noFill/>
          </a:ln>
        </p:spPr>
        <p:txBody>
          <a:bodyPr lIns="36000" rIns="36000" tIns="45000" bIns="45000" anchor="t">
            <a:noAutofit/>
          </a:bodyPr>
          <a:p>
            <a:r>
              <a:rPr b="0" lang="en-GB" sz="1300" spc="-1" strike="noStrike">
                <a:solidFill>
                  <a:srgbClr val="000000"/>
                </a:solidFill>
                <a:latin typeface="Arial"/>
              </a:rPr>
              <a:t>You can judge for yourself how successful this is – in combatting crime, substance abuse, psychoses, etc.</a:t>
            </a:r>
            <a:endParaRPr b="0" lang="en-GB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6" name=""/>
          <p:cNvSpPr txBox="1"/>
          <p:nvPr/>
        </p:nvSpPr>
        <p:spPr>
          <a:xfrm>
            <a:off x="46080" y="1164240"/>
            <a:ext cx="3423960" cy="1196280"/>
          </a:xfrm>
          <a:prstGeom prst="rect">
            <a:avLst/>
          </a:prstGeom>
          <a:solidFill>
            <a:srgbClr val="fff8e1"/>
          </a:solidFill>
          <a:ln w="0">
            <a:noFill/>
          </a:ln>
        </p:spPr>
        <p:txBody>
          <a:bodyPr lIns="36000" rIns="36000" tIns="45000" bIns="45000" anchor="t">
            <a:noAutofit/>
          </a:bodyPr>
          <a:p>
            <a:r>
              <a:rPr b="0" lang="en-GB" sz="1300" spc="-1" strike="noStrike">
                <a:solidFill>
                  <a:srgbClr val="000000"/>
                </a:solidFill>
                <a:latin typeface="Arial"/>
              </a:rPr>
              <a:t>Read this as “my experiences determine my perceptions; my perceptions influence my assumptions; my assumptions influence my attitude; my attitude influences my behaviour; and my behaviour determines my experiences.”</a:t>
            </a:r>
            <a:endParaRPr b="0" lang="en-GB" sz="13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49572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grpSp>
        <p:nvGrpSpPr>
          <p:cNvPr id="248" name=""/>
          <p:cNvGrpSpPr/>
          <p:nvPr/>
        </p:nvGrpSpPr>
        <p:grpSpPr>
          <a:xfrm>
            <a:off x="2458800" y="1590480"/>
            <a:ext cx="4896000" cy="4431960"/>
            <a:chOff x="2458800" y="1590480"/>
            <a:chExt cx="4896000" cy="4431960"/>
          </a:xfrm>
        </p:grpSpPr>
        <p:sp>
          <p:nvSpPr>
            <p:cNvPr id="249" name="_s2052_2"/>
            <p:cNvSpPr/>
            <p:nvPr/>
          </p:nvSpPr>
          <p:spPr>
            <a:xfrm>
              <a:off x="3728520" y="1590480"/>
              <a:ext cx="2460240" cy="2460600"/>
            </a:xfrm>
            <a:custGeom>
              <a:avLst/>
              <a:gdLst>
                <a:gd name="textAreaLeft" fmla="*/ 0 w 2460240"/>
                <a:gd name="textAreaRight" fmla="*/ 2460600 w 2460240"/>
                <a:gd name="textAreaTop" fmla="*/ 0 h 2460600"/>
                <a:gd name="textAreaBottom" fmla="*/ 2460960 h 246060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bdbdbd"/>
            </a:solidFill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2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0" name="_s2053_2"/>
            <p:cNvSpPr/>
            <p:nvPr/>
          </p:nvSpPr>
          <p:spPr>
            <a:xfrm rot="4320000">
              <a:off x="4506840" y="2157480"/>
              <a:ext cx="2460960" cy="2459880"/>
            </a:xfrm>
            <a:custGeom>
              <a:avLst/>
              <a:gdLst>
                <a:gd name="textAreaLeft" fmla="*/ 0 w 2460960"/>
                <a:gd name="textAreaRight" fmla="*/ 2461320 w 2460960"/>
                <a:gd name="textAreaTop" fmla="*/ 0 h 2459880"/>
                <a:gd name="textAreaBottom" fmla="*/ 2460240 h 24598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9c27b0"/>
            </a:solidFill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2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1" name="_s2054_2"/>
            <p:cNvSpPr/>
            <p:nvPr/>
          </p:nvSpPr>
          <p:spPr>
            <a:xfrm rot="8640000">
              <a:off x="4208760" y="3074040"/>
              <a:ext cx="2460240" cy="2460240"/>
            </a:xfrm>
            <a:custGeom>
              <a:avLst/>
              <a:gdLst>
                <a:gd name="textAreaLeft" fmla="*/ 0 w 2460240"/>
                <a:gd name="textAreaRight" fmla="*/ 2460600 w 2460240"/>
                <a:gd name="textAreaTop" fmla="*/ 0 h 2460240"/>
                <a:gd name="textAreaBottom" fmla="*/ 2460600 h 246024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2e7d32"/>
            </a:solidFill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2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2" name="_s2055_2"/>
            <p:cNvSpPr/>
            <p:nvPr/>
          </p:nvSpPr>
          <p:spPr>
            <a:xfrm rot="12960000">
              <a:off x="3245400" y="3071160"/>
              <a:ext cx="2460240" cy="2460600"/>
            </a:xfrm>
            <a:custGeom>
              <a:avLst/>
              <a:gdLst>
                <a:gd name="textAreaLeft" fmla="*/ 0 w 2460240"/>
                <a:gd name="textAreaRight" fmla="*/ 2460600 w 2460240"/>
                <a:gd name="textAreaTop" fmla="*/ 0 h 2460600"/>
                <a:gd name="textAreaBottom" fmla="*/ 2460960 h 246060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ff9800"/>
            </a:solidFill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2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3" name="_s2056_2"/>
            <p:cNvSpPr/>
            <p:nvPr/>
          </p:nvSpPr>
          <p:spPr>
            <a:xfrm rot="17280000">
              <a:off x="2950200" y="2155680"/>
              <a:ext cx="2460240" cy="2459880"/>
            </a:xfrm>
            <a:custGeom>
              <a:avLst/>
              <a:gdLst>
                <a:gd name="textAreaLeft" fmla="*/ 0 w 2460240"/>
                <a:gd name="textAreaRight" fmla="*/ 2460600 w 2460240"/>
                <a:gd name="textAreaTop" fmla="*/ 0 h 2459880"/>
                <a:gd name="textAreaBottom" fmla="*/ 2460240 h 24598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ff1744"/>
            </a:solidFill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2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54" name="_s2057_2"/>
            <p:cNvSpPr/>
            <p:nvPr/>
          </p:nvSpPr>
          <p:spPr>
            <a:xfrm>
              <a:off x="2458800" y="3899880"/>
              <a:ext cx="1705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b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ZA" sz="2400" spc="-1" strike="noStrike">
                  <a:solidFill>
                    <a:srgbClr val="ff1744"/>
                  </a:solidFill>
                  <a:latin typeface="Arial"/>
                  <a:ea typeface="Arial"/>
                </a:rPr>
                <a:t>Behaviour</a:t>
              </a:r>
              <a:endParaRPr b="1" lang="en-GB" sz="2400" spc="-1" strike="noStrike">
                <a:solidFill>
                  <a:srgbClr val="ff1744"/>
                </a:solidFill>
                <a:latin typeface="Arial"/>
              </a:endParaRPr>
            </a:p>
          </p:txBody>
        </p:sp>
        <p:sp>
          <p:nvSpPr>
            <p:cNvPr id="255" name="_s2058_2"/>
            <p:cNvSpPr/>
            <p:nvPr/>
          </p:nvSpPr>
          <p:spPr>
            <a:xfrm>
              <a:off x="5146560" y="2233440"/>
              <a:ext cx="17910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b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ZA" sz="2400" spc="-1" strike="noStrike">
                  <a:solidFill>
                    <a:srgbClr val="9c27b0"/>
                  </a:solidFill>
                  <a:latin typeface="Arial"/>
                  <a:ea typeface="Arial"/>
                </a:rPr>
                <a:t>Perception</a:t>
              </a:r>
              <a:endParaRPr b="1" lang="en-GB" sz="2400" spc="-1" strike="noStrike">
                <a:solidFill>
                  <a:srgbClr val="9c27b0"/>
                </a:solidFill>
                <a:latin typeface="Arial"/>
              </a:endParaRPr>
            </a:p>
          </p:txBody>
        </p:sp>
        <p:sp>
          <p:nvSpPr>
            <p:cNvPr id="256" name="_s2059_2"/>
            <p:cNvSpPr/>
            <p:nvPr/>
          </p:nvSpPr>
          <p:spPr>
            <a:xfrm>
              <a:off x="5208840" y="3899880"/>
              <a:ext cx="21459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b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ZA" sz="2400" spc="-1" strike="noStrike">
                  <a:solidFill>
                    <a:srgbClr val="2e7d32"/>
                  </a:solidFill>
                  <a:latin typeface="Arial"/>
                  <a:ea typeface="Arial"/>
                </a:rPr>
                <a:t>Assumptions</a:t>
              </a:r>
              <a:endParaRPr b="1" lang="en-GB" sz="2400" spc="-1" strike="noStrike">
                <a:solidFill>
                  <a:srgbClr val="2e7d32"/>
                </a:solidFill>
                <a:latin typeface="Arial"/>
              </a:endParaRPr>
            </a:p>
          </p:txBody>
        </p:sp>
        <p:sp>
          <p:nvSpPr>
            <p:cNvPr id="257" name="_s2060_2"/>
            <p:cNvSpPr/>
            <p:nvPr/>
          </p:nvSpPr>
          <p:spPr>
            <a:xfrm>
              <a:off x="4130280" y="5464080"/>
              <a:ext cx="13687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b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ZA" sz="2400" spc="-1" strike="noStrike">
                  <a:solidFill>
                    <a:srgbClr val="ff9800"/>
                  </a:solidFill>
                  <a:latin typeface="Arial"/>
                  <a:ea typeface="Arial"/>
                </a:rPr>
                <a:t>Attitude</a:t>
              </a:r>
              <a:endParaRPr b="1" lang="en-GB" sz="2400" spc="-1" strike="noStrike">
                <a:solidFill>
                  <a:srgbClr val="ff9800"/>
                </a:solidFill>
                <a:latin typeface="Arial"/>
              </a:endParaRPr>
            </a:p>
          </p:txBody>
        </p:sp>
        <p:sp>
          <p:nvSpPr>
            <p:cNvPr id="258" name="_s2061_2"/>
            <p:cNvSpPr/>
            <p:nvPr/>
          </p:nvSpPr>
          <p:spPr>
            <a:xfrm>
              <a:off x="2846520" y="2017440"/>
              <a:ext cx="18414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b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ZA" sz="2400" spc="-1" strike="noStrike">
                  <a:solidFill>
                    <a:srgbClr val="000000"/>
                  </a:solidFill>
                  <a:latin typeface="Arial"/>
                  <a:ea typeface="Arial"/>
                </a:rPr>
                <a:t>Experience</a:t>
              </a:r>
              <a:endParaRPr b="1" lang="en-GB" sz="2400" spc="-1" strike="noStrike">
                <a:solidFill>
                  <a:srgbClr val="000000"/>
                </a:solidFill>
                <a:latin typeface="Arial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Part 2: A better way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3305FE-9047-4EB5-8ED4-AEF2FE01F46E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"/>
          <p:cNvSpPr txBox="1"/>
          <p:nvPr/>
        </p:nvSpPr>
        <p:spPr>
          <a:xfrm>
            <a:off x="4104000" y="3312000"/>
            <a:ext cx="1512000" cy="576000"/>
          </a:xfrm>
          <a:prstGeom prst="rect">
            <a:avLst/>
          </a:prstGeom>
        </p:spPr>
        <p:txBody>
          <a:bodyPr wrap="none" lIns="90000" rIns="90000" tIns="46800" bIns="46800" anchor="ctr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lnSpc>
                <a:spcPct val="100000"/>
              </a:lnSpc>
            </a:pPr>
            <a:r>
              <a:rPr b="0" lang="en-GB" sz="2400" spc="-1" strike="noStrike">
                <a:ln w="9360">
                  <a:solidFill>
                    <a:srgbClr val="000000"/>
                  </a:solidFill>
                  <a:miter/>
                </a:ln>
                <a:solidFill>
                  <a:srgbClr val="ffffd7"/>
                </a:solidFill>
                <a:latin typeface="Arial Black"/>
                <a:ea typeface="MS Gothic"/>
              </a:rPr>
              <a:t>SHAPE</a:t>
            </a:r>
            <a:endParaRPr b="0" lang="en-GB" sz="2400" spc="-1" strike="noStrike">
              <a:ln w="9360">
                <a:solidFill>
                  <a:srgbClr val="000000"/>
                </a:solidFill>
                <a:miter/>
              </a:ln>
              <a:solidFill>
                <a:srgbClr val="ffffd7"/>
              </a:solidFill>
              <a:latin typeface="Arial Black"/>
              <a:ea typeface="MS Gothic"/>
            </a:endParaRPr>
          </a:p>
        </p:txBody>
      </p:sp>
      <p:sp>
        <p:nvSpPr>
          <p:cNvPr id="260" name="AutoShape 3_ 1"/>
          <p:cNvSpPr/>
          <p:nvPr/>
        </p:nvSpPr>
        <p:spPr>
          <a:xfrm>
            <a:off x="2572200" y="1763640"/>
            <a:ext cx="2436480" cy="936720"/>
          </a:xfrm>
          <a:prstGeom prst="irregularSeal1">
            <a:avLst/>
          </a:prstGeom>
          <a:solidFill>
            <a:srgbClr val="ffff00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GB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1253880" y="265320"/>
            <a:ext cx="7542000" cy="382680"/>
          </a:xfrm>
          <a:prstGeom prst="rect">
            <a:avLst/>
          </a:prstGeom>
          <a:noFill/>
          <a:ln w="0">
            <a:noFill/>
          </a:ln>
        </p:spPr>
        <p:txBody>
          <a:bodyPr lIns="18000" rIns="0" tIns="0" bIns="0" anchor="ctr">
            <a:normAutofit/>
          </a:bodyPr>
          <a:p>
            <a:pPr indent="0">
              <a:buNone/>
            </a:pPr>
            <a:endParaRPr b="1" lang="en-GB" sz="2200" spc="-1" strike="noStrike">
              <a:solidFill>
                <a:srgbClr val="000000"/>
              </a:solidFill>
              <a:latin typeface="Verdana"/>
            </a:endParaRPr>
          </a:p>
        </p:txBody>
      </p:sp>
      <p:grpSp>
        <p:nvGrpSpPr>
          <p:cNvPr id="262" name=""/>
          <p:cNvGrpSpPr/>
          <p:nvPr/>
        </p:nvGrpSpPr>
        <p:grpSpPr>
          <a:xfrm>
            <a:off x="2458800" y="1590480"/>
            <a:ext cx="4896000" cy="4431960"/>
            <a:chOff x="2458800" y="1590480"/>
            <a:chExt cx="4896000" cy="4431960"/>
          </a:xfrm>
        </p:grpSpPr>
        <p:sp>
          <p:nvSpPr>
            <p:cNvPr id="263" name="_s2052_2"/>
            <p:cNvSpPr/>
            <p:nvPr/>
          </p:nvSpPr>
          <p:spPr>
            <a:xfrm>
              <a:off x="3728520" y="1590480"/>
              <a:ext cx="2460240" cy="2460600"/>
            </a:xfrm>
            <a:custGeom>
              <a:avLst/>
              <a:gdLst>
                <a:gd name="textAreaLeft" fmla="*/ 0 w 2460240"/>
                <a:gd name="textAreaRight" fmla="*/ 2460600 w 2460240"/>
                <a:gd name="textAreaTop" fmla="*/ 0 h 2460600"/>
                <a:gd name="textAreaBottom" fmla="*/ 2460960 h 246060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bdbdbd"/>
            </a:solidFill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2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64" name="_s2053_2"/>
            <p:cNvSpPr/>
            <p:nvPr/>
          </p:nvSpPr>
          <p:spPr>
            <a:xfrm rot="4320000">
              <a:off x="4506840" y="2157480"/>
              <a:ext cx="2460960" cy="2459880"/>
            </a:xfrm>
            <a:custGeom>
              <a:avLst/>
              <a:gdLst>
                <a:gd name="textAreaLeft" fmla="*/ 0 w 2460960"/>
                <a:gd name="textAreaRight" fmla="*/ 2461320 w 2460960"/>
                <a:gd name="textAreaTop" fmla="*/ 0 h 2459880"/>
                <a:gd name="textAreaBottom" fmla="*/ 2460240 h 24598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9c27b0"/>
            </a:solidFill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2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65" name="_s2054_2"/>
            <p:cNvSpPr/>
            <p:nvPr/>
          </p:nvSpPr>
          <p:spPr>
            <a:xfrm rot="8640000">
              <a:off x="4208760" y="3074040"/>
              <a:ext cx="2460240" cy="2460240"/>
            </a:xfrm>
            <a:custGeom>
              <a:avLst/>
              <a:gdLst>
                <a:gd name="textAreaLeft" fmla="*/ 0 w 2460240"/>
                <a:gd name="textAreaRight" fmla="*/ 2460600 w 2460240"/>
                <a:gd name="textAreaTop" fmla="*/ 0 h 2460240"/>
                <a:gd name="textAreaBottom" fmla="*/ 2460600 h 246024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2e7d32"/>
            </a:solidFill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2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66" name="_s2055_2"/>
            <p:cNvSpPr/>
            <p:nvPr/>
          </p:nvSpPr>
          <p:spPr>
            <a:xfrm rot="12960000">
              <a:off x="3245400" y="3071160"/>
              <a:ext cx="2460240" cy="2460600"/>
            </a:xfrm>
            <a:custGeom>
              <a:avLst/>
              <a:gdLst>
                <a:gd name="textAreaLeft" fmla="*/ 0 w 2460240"/>
                <a:gd name="textAreaRight" fmla="*/ 2460600 w 2460240"/>
                <a:gd name="textAreaTop" fmla="*/ 0 h 2460600"/>
                <a:gd name="textAreaBottom" fmla="*/ 2460960 h 246060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ff9800"/>
            </a:solidFill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2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67" name="_s2056_2"/>
            <p:cNvSpPr/>
            <p:nvPr/>
          </p:nvSpPr>
          <p:spPr>
            <a:xfrm rot="17280000">
              <a:off x="2950200" y="2155680"/>
              <a:ext cx="2460240" cy="2459880"/>
            </a:xfrm>
            <a:custGeom>
              <a:avLst/>
              <a:gdLst>
                <a:gd name="textAreaLeft" fmla="*/ 0 w 2460240"/>
                <a:gd name="textAreaRight" fmla="*/ 2460600 w 2460240"/>
                <a:gd name="textAreaTop" fmla="*/ 0 h 2459880"/>
                <a:gd name="textAreaBottom" fmla="*/ 2460240 h 2459880"/>
              </a:gdLst>
              <a:ahLst/>
              <a:rect l="textAreaLeft" t="textAreaTop" r="textAreaRight" b="textAreaBottom"/>
              <a:pathLst>
                <a:path w="21600" h="21600">
                  <a:moveTo>
                    <a:pt x="10047" y="17961"/>
                  </a:moveTo>
                  <a:arcTo wR="-7200" hR="-7200" stAng="5760000" swAng="-1800000"/>
                  <a:lnTo>
                    <a:pt x="6407" y="934"/>
                  </a:lnTo>
                  <a:arcTo wR="10800" hR="10800" stAng="-6840000" swAng="1800000"/>
                  <a:lnTo>
                    <a:pt x="12211" y="-2626"/>
                  </a:lnTo>
                  <a:lnTo>
                    <a:pt x="16216" y="2320"/>
                  </a:lnTo>
                  <a:lnTo>
                    <a:pt x="11270" y="6325"/>
                  </a:lnTo>
                  <a:close/>
                </a:path>
              </a:pathLst>
            </a:custGeom>
            <a:solidFill>
              <a:srgbClr val="ff1744"/>
            </a:solidFill>
            <a:ln cap="sq"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GB" sz="2200" spc="-1" strike="noStrike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268" name="_s2057_2"/>
            <p:cNvSpPr/>
            <p:nvPr/>
          </p:nvSpPr>
          <p:spPr>
            <a:xfrm>
              <a:off x="2458800" y="3899880"/>
              <a:ext cx="1705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b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ZA" sz="2400" spc="-1" strike="noStrike">
                  <a:solidFill>
                    <a:srgbClr val="ff1744"/>
                  </a:solidFill>
                  <a:latin typeface="Arial"/>
                  <a:ea typeface="Arial"/>
                </a:rPr>
                <a:t>Behaviour</a:t>
              </a:r>
              <a:endParaRPr b="1" lang="en-GB" sz="2400" spc="-1" strike="noStrike">
                <a:solidFill>
                  <a:srgbClr val="ff1744"/>
                </a:solidFill>
                <a:latin typeface="Arial"/>
              </a:endParaRPr>
            </a:p>
          </p:txBody>
        </p:sp>
        <p:sp>
          <p:nvSpPr>
            <p:cNvPr id="269" name="_s2058_2"/>
            <p:cNvSpPr/>
            <p:nvPr/>
          </p:nvSpPr>
          <p:spPr>
            <a:xfrm>
              <a:off x="5146560" y="2233440"/>
              <a:ext cx="17910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b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ZA" sz="2400" spc="-1" strike="noStrike">
                  <a:solidFill>
                    <a:srgbClr val="9c27b0"/>
                  </a:solidFill>
                  <a:latin typeface="Arial"/>
                  <a:ea typeface="Arial"/>
                </a:rPr>
                <a:t>Perception</a:t>
              </a:r>
              <a:endParaRPr b="1" lang="en-GB" sz="2400" spc="-1" strike="noStrike">
                <a:solidFill>
                  <a:srgbClr val="9c27b0"/>
                </a:solidFill>
                <a:latin typeface="Arial"/>
              </a:endParaRPr>
            </a:p>
          </p:txBody>
        </p:sp>
        <p:sp>
          <p:nvSpPr>
            <p:cNvPr id="270" name="_s2059_2"/>
            <p:cNvSpPr/>
            <p:nvPr/>
          </p:nvSpPr>
          <p:spPr>
            <a:xfrm>
              <a:off x="5208840" y="3899880"/>
              <a:ext cx="21459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b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ZA" sz="2400" spc="-1" strike="noStrike">
                  <a:solidFill>
                    <a:srgbClr val="2e7d32"/>
                  </a:solidFill>
                  <a:latin typeface="Arial"/>
                  <a:ea typeface="Arial"/>
                </a:rPr>
                <a:t>Assumptions</a:t>
              </a:r>
              <a:endParaRPr b="1" lang="en-GB" sz="2400" spc="-1" strike="noStrike">
                <a:solidFill>
                  <a:srgbClr val="2e7d32"/>
                </a:solidFill>
                <a:latin typeface="Arial"/>
              </a:endParaRPr>
            </a:p>
          </p:txBody>
        </p:sp>
        <p:sp>
          <p:nvSpPr>
            <p:cNvPr id="271" name="_s2060_2"/>
            <p:cNvSpPr/>
            <p:nvPr/>
          </p:nvSpPr>
          <p:spPr>
            <a:xfrm>
              <a:off x="4130280" y="5464080"/>
              <a:ext cx="136872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b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ZA" sz="2400" spc="-1" strike="noStrike">
                  <a:solidFill>
                    <a:srgbClr val="ff9800"/>
                  </a:solidFill>
                  <a:latin typeface="Arial"/>
                  <a:ea typeface="Arial"/>
                </a:rPr>
                <a:t>Attitude</a:t>
              </a:r>
              <a:endParaRPr b="1" lang="en-GB" sz="2400" spc="-1" strike="noStrike">
                <a:solidFill>
                  <a:srgbClr val="ff9800"/>
                </a:solidFill>
                <a:latin typeface="Arial"/>
              </a:endParaRPr>
            </a:p>
          </p:txBody>
        </p:sp>
        <p:sp>
          <p:nvSpPr>
            <p:cNvPr id="272" name="_s2061_2"/>
            <p:cNvSpPr/>
            <p:nvPr/>
          </p:nvSpPr>
          <p:spPr>
            <a:xfrm>
              <a:off x="2761920" y="2017440"/>
              <a:ext cx="20106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b">
              <a:spAutoFit/>
            </a:bodyPr>
            <a:p>
              <a:pPr marL="216000" indent="-216000">
                <a:buClr>
                  <a:srgbClr val="000000"/>
                </a:buClr>
                <a:buSzPct val="45000"/>
                <a:buFont typeface="Wingdings" charset="2"/>
                <a:buChar char=""/>
              </a:pPr>
              <a:r>
                <a:rPr b="1" lang="en-ZA" sz="2400" spc="-1" strike="noStrike">
                  <a:solidFill>
                    <a:srgbClr val="3d5afe"/>
                  </a:solidFill>
                  <a:latin typeface="Arial"/>
                  <a:ea typeface="Arial"/>
                </a:rPr>
                <a:t>Experiences</a:t>
              </a:r>
              <a:endParaRPr b="1" lang="en-GB" sz="2400" spc="-1" strike="noStrike">
                <a:solidFill>
                  <a:srgbClr val="3d5afe"/>
                </a:solidFill>
                <a:latin typeface="Arial"/>
              </a:endParaRPr>
            </a:p>
          </p:txBody>
        </p:sp>
      </p:grpSp>
      <p:sp>
        <p:nvSpPr>
          <p:cNvPr id="273" name=""/>
          <p:cNvSpPr txBox="1"/>
          <p:nvPr/>
        </p:nvSpPr>
        <p:spPr>
          <a:xfrm>
            <a:off x="4287240" y="3336480"/>
            <a:ext cx="1218600" cy="48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r>
              <a:rPr b="1" lang="en-GB" sz="2200" spc="-1" strike="noStrike">
                <a:solidFill>
                  <a:srgbClr val="000000"/>
                </a:solidFill>
                <a:latin typeface="Arial Black"/>
              </a:rPr>
              <a:t>Values</a:t>
            </a:r>
            <a:endParaRPr b="0" lang="en-GB" sz="2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 flipV="1">
            <a:off x="5184000" y="2599560"/>
            <a:ext cx="504000" cy="777240"/>
          </a:xfrm>
          <a:prstGeom prst="line">
            <a:avLst/>
          </a:prstGeom>
          <a:ln w="0">
            <a:solidFill>
              <a:srgbClr val="3465a4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GB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184000" y="3779640"/>
            <a:ext cx="288000" cy="252360"/>
          </a:xfrm>
          <a:prstGeom prst="line">
            <a:avLst/>
          </a:prstGeom>
          <a:ln w="0">
            <a:solidFill>
              <a:srgbClr val="3465a4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GB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824000" y="3779640"/>
            <a:ext cx="0" cy="1620360"/>
          </a:xfrm>
          <a:prstGeom prst="line">
            <a:avLst/>
          </a:prstGeom>
          <a:ln w="0">
            <a:solidFill>
              <a:srgbClr val="3465a4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GB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3816000" y="2592000"/>
            <a:ext cx="648000" cy="864000"/>
          </a:xfrm>
          <a:prstGeom prst="line">
            <a:avLst/>
          </a:prstGeom>
          <a:ln w="0">
            <a:solidFill>
              <a:srgbClr val="3465a4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GB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 flipH="1">
            <a:off x="4164480" y="3672000"/>
            <a:ext cx="299520" cy="360000"/>
          </a:xfrm>
          <a:prstGeom prst="line">
            <a:avLst/>
          </a:prstGeom>
          <a:ln w="0">
            <a:solidFill>
              <a:srgbClr val="3465a4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en-GB" sz="2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A8A9F5C9-787C-4311-8AF2-1C5C2847786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</TotalTime>
  <Application>LibreOfficeDev/7.6.0.0.alpha0$Linux_X86_64 LibreOffice_project/002ae41bb6088002ba3ed0188ac822fb823a23f9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2020-03-31T09:10:00Z</dcterms:created>
  <dc:creator>Elmar Roberg</dc:creator>
  <dc:description/>
  <dc:language>en-ZA</dc:language>
  <cp:lastModifiedBy>Elmar Roberg</cp:lastModifiedBy>
  <dcterms:modified xsi:type="dcterms:W3CDTF">2023-05-19T11:35:43Z</dcterms:modified>
  <cp:revision>20</cp:revision>
  <dc:subject/>
  <dc:title>0BlueLine</dc:title>
</cp:coreProperties>
</file>