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0F17-C1E4-458C-8B63-1E1A879EE207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050E-F6BF-4D4C-8467-0E5ED82B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94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0F17-C1E4-458C-8B63-1E1A879EE207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050E-F6BF-4D4C-8467-0E5ED82B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6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0F17-C1E4-458C-8B63-1E1A879EE207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050E-F6BF-4D4C-8467-0E5ED82B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62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0F17-C1E4-458C-8B63-1E1A879EE207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050E-F6BF-4D4C-8467-0E5ED82B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7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0F17-C1E4-458C-8B63-1E1A879EE207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050E-F6BF-4D4C-8467-0E5ED82B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0F17-C1E4-458C-8B63-1E1A879EE207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050E-F6BF-4D4C-8467-0E5ED82B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272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0F17-C1E4-458C-8B63-1E1A879EE207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050E-F6BF-4D4C-8467-0E5ED82B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3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0F17-C1E4-458C-8B63-1E1A879EE207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050E-F6BF-4D4C-8467-0E5ED82B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67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0F17-C1E4-458C-8B63-1E1A879EE207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050E-F6BF-4D4C-8467-0E5ED82B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48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0F17-C1E4-458C-8B63-1E1A879EE207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050E-F6BF-4D4C-8467-0E5ED82B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15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0F17-C1E4-458C-8B63-1E1A879EE207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050E-F6BF-4D4C-8467-0E5ED82B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33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10F17-C1E4-458C-8B63-1E1A879EE207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1050E-F6BF-4D4C-8467-0E5ED82B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67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3342290" y="1755228"/>
            <a:ext cx="4792717" cy="349994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4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luke</dc:creator>
  <cp:lastModifiedBy>luke</cp:lastModifiedBy>
  <cp:revision>1</cp:revision>
  <dcterms:created xsi:type="dcterms:W3CDTF">2018-10-28T17:24:02Z</dcterms:created>
  <dcterms:modified xsi:type="dcterms:W3CDTF">2018-10-28T17:25:50Z</dcterms:modified>
</cp:coreProperties>
</file>