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mv" ContentType="video/x-ms-wm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1F56A-8B31-42B7-BE8A-A4A4AD8F79CB}" type="datetimeFigureOut">
              <a:rPr lang="de-DE" smtClean="0"/>
              <a:t>02.09.2015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D810A-B558-4788-95A2-2751BFE5BAA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1993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1F56A-8B31-42B7-BE8A-A4A4AD8F79CB}" type="datetimeFigureOut">
              <a:rPr lang="de-DE" smtClean="0"/>
              <a:t>02.09.2015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D810A-B558-4788-95A2-2751BFE5BAA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5752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1F56A-8B31-42B7-BE8A-A4A4AD8F79CB}" type="datetimeFigureOut">
              <a:rPr lang="de-DE" smtClean="0"/>
              <a:t>02.09.2015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D810A-B558-4788-95A2-2751BFE5BAA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13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1F56A-8B31-42B7-BE8A-A4A4AD8F79CB}" type="datetimeFigureOut">
              <a:rPr lang="de-DE" smtClean="0"/>
              <a:t>02.09.2015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D810A-B558-4788-95A2-2751BFE5BAA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1013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1F56A-8B31-42B7-BE8A-A4A4AD8F79CB}" type="datetimeFigureOut">
              <a:rPr lang="de-DE" smtClean="0"/>
              <a:t>02.09.2015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D810A-B558-4788-95A2-2751BFE5BAA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8048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1F56A-8B31-42B7-BE8A-A4A4AD8F79CB}" type="datetimeFigureOut">
              <a:rPr lang="de-DE" smtClean="0"/>
              <a:t>02.09.2015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D810A-B558-4788-95A2-2751BFE5BAA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58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1F56A-8B31-42B7-BE8A-A4A4AD8F79CB}" type="datetimeFigureOut">
              <a:rPr lang="de-DE" smtClean="0"/>
              <a:t>02.09.2015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D810A-B558-4788-95A2-2751BFE5BAA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416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1F56A-8B31-42B7-BE8A-A4A4AD8F79CB}" type="datetimeFigureOut">
              <a:rPr lang="de-DE" smtClean="0"/>
              <a:t>02.09.2015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D810A-B558-4788-95A2-2751BFE5BAA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61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1F56A-8B31-42B7-BE8A-A4A4AD8F79CB}" type="datetimeFigureOut">
              <a:rPr lang="de-DE" smtClean="0"/>
              <a:t>02.09.2015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D810A-B558-4788-95A2-2751BFE5BAA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9103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1F56A-8B31-42B7-BE8A-A4A4AD8F79CB}" type="datetimeFigureOut">
              <a:rPr lang="de-DE" smtClean="0"/>
              <a:t>02.09.2015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D810A-B558-4788-95A2-2751BFE5BAA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7348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1F56A-8B31-42B7-BE8A-A4A4AD8F79CB}" type="datetimeFigureOut">
              <a:rPr lang="de-DE" smtClean="0"/>
              <a:t>02.09.2015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D810A-B558-4788-95A2-2751BFE5BAA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9555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1F56A-8B31-42B7-BE8A-A4A4AD8F79CB}" type="datetimeFigureOut">
              <a:rPr lang="de-DE" smtClean="0"/>
              <a:t>02.09.2015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D810A-B558-4788-95A2-2751BFE5BAA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4509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video" Target="../media/media1.wmv"/><Relationship Id="rId1" Type="http://schemas.microsoft.com/office/2007/relationships/media" Target="../media/media1.wmv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utput2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752253" y="1796922"/>
            <a:ext cx="5915025" cy="441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289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Florian Pfaff</dc:creator>
  <cp:lastModifiedBy>Florian Pfaff</cp:lastModifiedBy>
  <cp:revision>1</cp:revision>
  <dcterms:created xsi:type="dcterms:W3CDTF">2015-09-02T11:10:11Z</dcterms:created>
  <dcterms:modified xsi:type="dcterms:W3CDTF">2015-09-02T11:10:35Z</dcterms:modified>
</cp:coreProperties>
</file>