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mv" ContentType="video/x-ms-wm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472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60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58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281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967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3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20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8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938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83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800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27BAF-2C8E-4B9C-BE5F-CA88840EC238}" type="datetimeFigureOut">
              <a:rPr lang="de-DE" smtClean="0"/>
              <a:t>02.09.2015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49D39-B29C-4603-890C-2F07A5240F3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498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utput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242623" y="1550902"/>
            <a:ext cx="591502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830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Florian Pfaff</dc:creator>
  <cp:lastModifiedBy>Florian Pfaff</cp:lastModifiedBy>
  <cp:revision>1</cp:revision>
  <dcterms:created xsi:type="dcterms:W3CDTF">2015-09-02T11:09:35Z</dcterms:created>
  <dcterms:modified xsi:type="dcterms:W3CDTF">2015-09-02T11:10:04Z</dcterms:modified>
</cp:coreProperties>
</file>