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handoutMasterIdLst>
    <p:handoutMasterId r:id="rId4"/>
  </p:handoutMasterIdLst>
  <p:sldIdLst>
    <p:sldId id="337" r:id="rId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" initials="B" lastIdx="1" clrIdx="0"/>
  <p:cmAuthor id="1" name="Leo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3" autoAdjust="0"/>
    <p:restoredTop sz="94184" autoAdjust="0"/>
  </p:normalViewPr>
  <p:slideViewPr>
    <p:cSldViewPr snapToGrid="0">
      <p:cViewPr varScale="1">
        <p:scale>
          <a:sx n="108" d="100"/>
          <a:sy n="108" d="100"/>
        </p:scale>
        <p:origin x="20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UK WING YEUNG" userId="f4deec4c-aafc-4fa9-a9b1-4e4538986ee1" providerId="ADAL" clId="{2655D1B2-D8F6-1C4A-B7DF-ADCC21E28103}"/>
    <pc:docChg chg="custSel modSld">
      <pc:chgData name="CHEUK WING YEUNG" userId="f4deec4c-aafc-4fa9-a9b1-4e4538986ee1" providerId="ADAL" clId="{2655D1B2-D8F6-1C4A-B7DF-ADCC21E28103}" dt="2020-03-27T12:59:27.395" v="28" actId="114"/>
      <pc:docMkLst>
        <pc:docMk/>
      </pc:docMkLst>
      <pc:sldChg chg="modSp">
        <pc:chgData name="CHEUK WING YEUNG" userId="f4deec4c-aafc-4fa9-a9b1-4e4538986ee1" providerId="ADAL" clId="{2655D1B2-D8F6-1C4A-B7DF-ADCC21E28103}" dt="2020-03-27T12:59:27.395" v="28" actId="114"/>
        <pc:sldMkLst>
          <pc:docMk/>
          <pc:sldMk cId="586286102" sldId="335"/>
        </pc:sldMkLst>
        <pc:spChg chg="mod">
          <ac:chgData name="CHEUK WING YEUNG" userId="f4deec4c-aafc-4fa9-a9b1-4e4538986ee1" providerId="ADAL" clId="{2655D1B2-D8F6-1C4A-B7DF-ADCC21E28103}" dt="2020-03-27T12:59:27.395" v="28" actId="114"/>
          <ac:spMkLst>
            <pc:docMk/>
            <pc:sldMk cId="586286102" sldId="335"/>
            <ac:spMk id="3" creationId="{00000000-0000-0000-0000-000000000000}"/>
          </ac:spMkLst>
        </pc:spChg>
      </pc:sldChg>
      <pc:sldChg chg="modSp">
        <pc:chgData name="CHEUK WING YEUNG" userId="f4deec4c-aafc-4fa9-a9b1-4e4538986ee1" providerId="ADAL" clId="{2655D1B2-D8F6-1C4A-B7DF-ADCC21E28103}" dt="2020-03-27T12:55:23.877" v="0" actId="20577"/>
        <pc:sldMkLst>
          <pc:docMk/>
          <pc:sldMk cId="1437310033" sldId="339"/>
        </pc:sldMkLst>
        <pc:spChg chg="mod">
          <ac:chgData name="CHEUK WING YEUNG" userId="f4deec4c-aafc-4fa9-a9b1-4e4538986ee1" providerId="ADAL" clId="{2655D1B2-D8F6-1C4A-B7DF-ADCC21E28103}" dt="2020-03-27T12:55:23.877" v="0" actId="20577"/>
          <ac:spMkLst>
            <pc:docMk/>
            <pc:sldMk cId="1437310033" sldId="339"/>
            <ac:spMk id="3" creationId="{00000000-0000-0000-0000-000000000000}"/>
          </ac:spMkLst>
        </pc:spChg>
      </pc:sldChg>
      <pc:sldChg chg="modSp">
        <pc:chgData name="CHEUK WING YEUNG" userId="f4deec4c-aafc-4fa9-a9b1-4e4538986ee1" providerId="ADAL" clId="{2655D1B2-D8F6-1C4A-B7DF-ADCC21E28103}" dt="2020-03-27T12:56:58.785" v="5" actId="33524"/>
        <pc:sldMkLst>
          <pc:docMk/>
          <pc:sldMk cId="1927350243" sldId="343"/>
        </pc:sldMkLst>
        <pc:spChg chg="mod">
          <ac:chgData name="CHEUK WING YEUNG" userId="f4deec4c-aafc-4fa9-a9b1-4e4538986ee1" providerId="ADAL" clId="{2655D1B2-D8F6-1C4A-B7DF-ADCC21E28103}" dt="2020-03-27T12:56:58.785" v="5" actId="33524"/>
          <ac:spMkLst>
            <pc:docMk/>
            <pc:sldMk cId="1927350243" sldId="343"/>
            <ac:spMk id="3" creationId="{00000000-0000-0000-0000-000000000000}"/>
          </ac:spMkLst>
        </pc:spChg>
      </pc:sldChg>
      <pc:sldChg chg="modSp">
        <pc:chgData name="CHEUK WING YEUNG" userId="f4deec4c-aafc-4fa9-a9b1-4e4538986ee1" providerId="ADAL" clId="{2655D1B2-D8F6-1C4A-B7DF-ADCC21E28103}" dt="2020-03-27T12:57:35.299" v="11" actId="6549"/>
        <pc:sldMkLst>
          <pc:docMk/>
          <pc:sldMk cId="901470835" sldId="345"/>
        </pc:sldMkLst>
        <pc:spChg chg="mod">
          <ac:chgData name="CHEUK WING YEUNG" userId="f4deec4c-aafc-4fa9-a9b1-4e4538986ee1" providerId="ADAL" clId="{2655D1B2-D8F6-1C4A-B7DF-ADCC21E28103}" dt="2020-03-27T12:57:35.299" v="11" actId="6549"/>
          <ac:spMkLst>
            <pc:docMk/>
            <pc:sldMk cId="901470835" sldId="345"/>
            <ac:spMk id="3" creationId="{00000000-0000-0000-0000-000000000000}"/>
          </ac:spMkLst>
        </pc:spChg>
      </pc:sldChg>
      <pc:sldChg chg="modSp">
        <pc:chgData name="CHEUK WING YEUNG" userId="f4deec4c-aafc-4fa9-a9b1-4e4538986ee1" providerId="ADAL" clId="{2655D1B2-D8F6-1C4A-B7DF-ADCC21E28103}" dt="2020-03-27T12:58:15.898" v="26" actId="20577"/>
        <pc:sldMkLst>
          <pc:docMk/>
          <pc:sldMk cId="1945259696" sldId="349"/>
        </pc:sldMkLst>
        <pc:spChg chg="mod">
          <ac:chgData name="CHEUK WING YEUNG" userId="f4deec4c-aafc-4fa9-a9b1-4e4538986ee1" providerId="ADAL" clId="{2655D1B2-D8F6-1C4A-B7DF-ADCC21E28103}" dt="2020-03-27T12:58:15.898" v="26" actId="20577"/>
          <ac:spMkLst>
            <pc:docMk/>
            <pc:sldMk cId="1945259696" sldId="349"/>
            <ac:spMk id="3" creationId="{00000000-0000-0000-0000-000000000000}"/>
          </ac:spMkLst>
        </pc:spChg>
      </pc:sldChg>
      <pc:sldChg chg="modSp">
        <pc:chgData name="CHEUK WING YEUNG" userId="f4deec4c-aafc-4fa9-a9b1-4e4538986ee1" providerId="ADAL" clId="{2655D1B2-D8F6-1C4A-B7DF-ADCC21E28103}" dt="2020-03-27T12:58:33.038" v="27" actId="20577"/>
        <pc:sldMkLst>
          <pc:docMk/>
          <pc:sldMk cId="1323040417" sldId="350"/>
        </pc:sldMkLst>
        <pc:spChg chg="mod">
          <ac:chgData name="CHEUK WING YEUNG" userId="f4deec4c-aafc-4fa9-a9b1-4e4538986ee1" providerId="ADAL" clId="{2655D1B2-D8F6-1C4A-B7DF-ADCC21E28103}" dt="2020-03-27T12:58:33.038" v="27" actId="20577"/>
          <ac:spMkLst>
            <pc:docMk/>
            <pc:sldMk cId="1323040417" sldId="35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8636-499A-46A6-A2CB-9A45C70681E2}" type="datetimeFigureOut">
              <a:rPr lang="zh-HK" altLang="en-US" smtClean="0"/>
              <a:t>28/3/2020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C893-377A-4AA3-A010-02DA0AAF83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313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FB7FA-F629-48D2-9AE0-F9A7A3A30FD5}" type="datetimeFigureOut">
              <a:rPr lang="zh-HK" altLang="en-US" smtClean="0"/>
              <a:t>28/3/2020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84090-8604-46AB-B04B-31CB5D7829F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04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96850" y="5719122"/>
            <a:ext cx="875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ITE3904 - Smart People: Cybersecurity Awareness  </a:t>
            </a:r>
            <a:endParaRPr lang="en-US" altLang="zh-HK" sz="2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altLang="zh-HK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 8	 Prevent Social Engineering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525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001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01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buFont typeface="Calibri" panose="020F0502020204030204" pitchFamily="34" charset="0"/>
              <a:buChar char="­"/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C61FE542-96BD-49F1-AC16-7C4E4F55370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463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4142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912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822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70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98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7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392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E542-96BD-49F1-AC16-7C4E4F553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52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social engineering </a:t>
            </a:r>
            <a:r>
              <a:rPr lang="en-US" altLang="zh-HK" dirty="0"/>
              <a:t>(3)</a:t>
            </a:r>
            <a:endParaRPr lang="zh-HK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E542-96BD-49F1-AC16-7C4E4F553707}" type="slidenum">
              <a:rPr lang="zh-HK" altLang="en-US" smtClean="0"/>
              <a:pPr/>
              <a:t>1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1964756"/>
            <a:ext cx="8270559" cy="31152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5450" y="5251312"/>
            <a:ext cx="826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人蠢冇藥醫</a:t>
            </a: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549679"/>
      </p:ext>
    </p:extLst>
  </p:cSld>
  <p:clrMapOvr>
    <a:masterClrMapping/>
  </p:clrMapOvr>
</p:sld>
</file>

<file path=ppt/theme/theme1.xml><?xml version="1.0" encoding="utf-8"?>
<a:theme xmlns:a="http://schemas.openxmlformats.org/drawingml/2006/main" name="InfoSec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InfoSec.thmx</Template>
  <TotalTime>1254</TotalTime>
  <Words>13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標楷體</vt:lpstr>
      <vt:lpstr>Arial</vt:lpstr>
      <vt:lpstr>Calibri</vt:lpstr>
      <vt:lpstr>Calibri Light</vt:lpstr>
      <vt:lpstr>InfoSec</vt:lpstr>
      <vt:lpstr>Introduction to social engineering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Leo Tsui</dc:creator>
  <cp:lastModifiedBy>admin</cp:lastModifiedBy>
  <cp:revision>409</cp:revision>
  <dcterms:created xsi:type="dcterms:W3CDTF">2014-05-24T13:52:38Z</dcterms:created>
  <dcterms:modified xsi:type="dcterms:W3CDTF">2020-03-28T14:44:24Z</dcterms:modified>
</cp:coreProperties>
</file>