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-113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50A9-8277-4A66-8F30-A40F2AD6285B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8A373-494E-4D5C-9D99-A6AFFFD2A3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73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E50A9-8277-4A66-8F30-A40F2AD6285B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8A373-494E-4D5C-9D99-A6AFFFD2A3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9817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71600" y="1268760"/>
            <a:ext cx="3600400" cy="21602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This is my text inside a rectangle. The text is in </a:t>
            </a:r>
            <a:r>
              <a:rPr lang="en-US" dirty="0" smtClean="0">
                <a:solidFill>
                  <a:srgbClr val="FFC000"/>
                </a:solidFill>
              </a:rPr>
              <a:t>orange.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58936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Regina Henschel</dc:creator>
  <cp:lastModifiedBy>Regina Henschel</cp:lastModifiedBy>
  <cp:revision>4</cp:revision>
  <dcterms:created xsi:type="dcterms:W3CDTF">2014-03-18T19:00:22Z</dcterms:created>
  <dcterms:modified xsi:type="dcterms:W3CDTF">2014-03-18T19:23:56Z</dcterms:modified>
</cp:coreProperties>
</file>