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  <p:sldId id="257" r:id="rId3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>
        <p:scale>
          <a:sx n="100" d="100"/>
          <a:sy n="100" d="100"/>
        </p:scale>
        <p:origin x="-101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2C8428-1DD8-410E-8A41-54B7025DD53A}"/>
              </a:ext>
            </a:extLst>
          </p:cNvPr>
          <p:cNvSpPr/>
          <p:nvPr/>
        </p:nvSpPr>
        <p:spPr>
          <a:xfrm>
            <a:off x="360000" y="720000"/>
            <a:ext cx="2160000" cy="2160000"/>
          </a:xfrm>
          <a:prstGeom prst="rect">
            <a:avLst/>
          </a:prstGeom>
          <a:gradFill>
            <a:gsLst>
              <a:gs pos="0">
                <a:srgbClr val="FFFF00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0A1687-496E-4CC5-A60E-7BC085599B1F}"/>
              </a:ext>
            </a:extLst>
          </p:cNvPr>
          <p:cNvSpPr/>
          <p:nvPr/>
        </p:nvSpPr>
        <p:spPr>
          <a:xfrm>
            <a:off x="3240000" y="720000"/>
            <a:ext cx="2160000" cy="2160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0070C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5A435A-B953-475B-9ECD-DF3A78B941CA}"/>
              </a:ext>
            </a:extLst>
          </p:cNvPr>
          <p:cNvSpPr/>
          <p:nvPr/>
        </p:nvSpPr>
        <p:spPr>
          <a:xfrm>
            <a:off x="360000" y="2880000"/>
            <a:ext cx="2160000" cy="2160000"/>
          </a:xfrm>
          <a:prstGeom prst="rect">
            <a:avLst/>
          </a:prstGeom>
          <a:gradFill>
            <a:gsLst>
              <a:gs pos="1000">
                <a:srgbClr val="FFFF00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236DB6-AF6A-4BCA-AACD-716F5D01935D}"/>
              </a:ext>
            </a:extLst>
          </p:cNvPr>
          <p:cNvSpPr/>
          <p:nvPr/>
        </p:nvSpPr>
        <p:spPr>
          <a:xfrm>
            <a:off x="3240000" y="2880000"/>
            <a:ext cx="2160000" cy="2160000"/>
          </a:xfrm>
          <a:prstGeom prst="rect">
            <a:avLst/>
          </a:prstGeom>
          <a:gradFill flip="none" rotWithShape="1">
            <a:gsLst>
              <a:gs pos="1000">
                <a:srgbClr val="FFFF00"/>
              </a:gs>
              <a:gs pos="100000">
                <a:srgbClr val="0070C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B820F483-015C-477A-B726-B8576D2D0B63}"/>
              </a:ext>
            </a:extLst>
          </p:cNvPr>
          <p:cNvSpPr/>
          <p:nvPr/>
        </p:nvSpPr>
        <p:spPr>
          <a:xfrm>
            <a:off x="6120000" y="720000"/>
            <a:ext cx="2160000" cy="2160000"/>
          </a:xfrm>
          <a:prstGeom prst="triangl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0070C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58C66BC9-6107-44F2-BCEF-E21D9B13DAA5}"/>
              </a:ext>
            </a:extLst>
          </p:cNvPr>
          <p:cNvSpPr/>
          <p:nvPr/>
        </p:nvSpPr>
        <p:spPr>
          <a:xfrm>
            <a:off x="6120000" y="2880000"/>
            <a:ext cx="2160000" cy="2160000"/>
          </a:xfrm>
          <a:prstGeom prst="triangle">
            <a:avLst/>
          </a:prstGeom>
          <a:gradFill flip="none" rotWithShape="1">
            <a:gsLst>
              <a:gs pos="1000">
                <a:srgbClr val="FFFF00"/>
              </a:gs>
              <a:gs pos="100000">
                <a:srgbClr val="0070C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2DFC25-89A5-458B-9A64-F0064854F009}"/>
              </a:ext>
            </a:extLst>
          </p:cNvPr>
          <p:cNvSpPr txBox="1"/>
          <p:nvPr/>
        </p:nvSpPr>
        <p:spPr>
          <a:xfrm>
            <a:off x="2685535" y="238897"/>
            <a:ext cx="369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Position: yellow 0%, blue 100%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67A1AC-C5D5-4A40-BF75-50468B5ED16E}"/>
              </a:ext>
            </a:extLst>
          </p:cNvPr>
          <p:cNvSpPr txBox="1"/>
          <p:nvPr/>
        </p:nvSpPr>
        <p:spPr>
          <a:xfrm>
            <a:off x="2685534" y="5235146"/>
            <a:ext cx="369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Position: yellow 1%, blue 100% 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EDF175-B15D-44A4-922C-617F00C34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04" y="665923"/>
            <a:ext cx="8024555" cy="44276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184329-5E15-494F-9EF9-1BFB00F8E276}"/>
              </a:ext>
            </a:extLst>
          </p:cNvPr>
          <p:cNvSpPr txBox="1"/>
          <p:nvPr/>
        </p:nvSpPr>
        <p:spPr>
          <a:xfrm>
            <a:off x="2674620" y="1905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Screenshot</a:t>
            </a:r>
          </a:p>
        </p:txBody>
      </p:sp>
    </p:spTree>
    <p:extLst>
      <p:ext uri="{BB962C8B-B14F-4D97-AF65-F5344CB8AC3E}">
        <p14:creationId xmlns:p14="http://schemas.microsoft.com/office/powerpoint/2010/main" val="2667071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19</TotalTime>
  <Words>17</Words>
  <Application>Microsoft Office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2020-07-25T08:36:10Z</dcterms:created>
  <dcterms:modified xsi:type="dcterms:W3CDTF">2020-07-25T08:55:38Z</dcterms:modified>
</cp:coreProperties>
</file>