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1" autoAdjust="0"/>
    <p:restoredTop sz="94660"/>
  </p:normalViewPr>
  <p:slideViewPr>
    <p:cSldViewPr snapToGrid="0">
      <p:cViewPr varScale="1">
        <p:scale>
          <a:sx n="90" d="100"/>
          <a:sy n="90" d="100"/>
        </p:scale>
        <p:origin x="5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80F89AB-BC1D-4084-846A-6F15A583ACBC}"/>
              </a:ext>
            </a:extLst>
          </p:cNvPr>
          <p:cNvSpPr/>
          <p:nvPr/>
        </p:nvSpPr>
        <p:spPr>
          <a:xfrm>
            <a:off x="360000" y="2520000"/>
            <a:ext cx="2880000" cy="2880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75000">
                <a:srgbClr val="0070C0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B2BF75-66F7-4427-82E7-58C0104AADB3}"/>
              </a:ext>
            </a:extLst>
          </p:cNvPr>
          <p:cNvSpPr/>
          <p:nvPr/>
        </p:nvSpPr>
        <p:spPr>
          <a:xfrm>
            <a:off x="720000" y="166491"/>
            <a:ext cx="2160000" cy="2160000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0070C0"/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70C5F2-620B-4616-B5B6-1B67F2780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0282" y="2412701"/>
            <a:ext cx="2979678" cy="29872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1D6508-0304-4B40-8253-60495C7EBD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67" t="7671" r="5772" b="31131"/>
          <a:stretch/>
        </p:blipFill>
        <p:spPr>
          <a:xfrm>
            <a:off x="5013800" y="2979060"/>
            <a:ext cx="2072641" cy="139446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22C37D9-FA55-4553-AA14-11FDF6C6BDB4}"/>
              </a:ext>
            </a:extLst>
          </p:cNvPr>
          <p:cNvSpPr txBox="1"/>
          <p:nvPr/>
        </p:nvSpPr>
        <p:spPr>
          <a:xfrm>
            <a:off x="3618186" y="299545"/>
            <a:ext cx="4302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Stops with "Standard Colors"</a:t>
            </a:r>
          </a:p>
          <a:p>
            <a:r>
              <a:rPr lang="en-US"/>
              <a:t>"Blue" = #0070C0</a:t>
            </a:r>
          </a:p>
          <a:p>
            <a:r>
              <a:rPr lang="en-US"/>
              <a:t>"Yellow" = #FFFF00 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15</TotalTime>
  <Words>18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2020-07-23T11:13:40Z</dcterms:created>
  <dcterms:modified xsi:type="dcterms:W3CDTF">2020-07-23T11:32:28Z</dcterms:modified>
</cp:coreProperties>
</file>