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9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0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4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3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8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55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3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4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D61CE-D6DB-4275-928F-BA0DB54D6D08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D399-4BCA-4898-9AE4-738D25AC5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2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6900" y="495300"/>
            <a:ext cx="10668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Text Box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19300" y="584200"/>
            <a:ext cx="1257300" cy="647700"/>
          </a:xfrm>
          <a:prstGeom prst="rect">
            <a:avLst/>
          </a:prstGeom>
          <a:solidFill>
            <a:srgbClr val="FFFF00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4076700" y="635000"/>
            <a:ext cx="800100" cy="6731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>
            <a:stCxn id="5" idx="0"/>
            <a:endCxn id="6" idx="1"/>
          </p:cNvCxnSpPr>
          <p:nvPr/>
        </p:nvCxnSpPr>
        <p:spPr>
          <a:xfrm rot="16200000" flipH="1">
            <a:off x="3268662" y="-36512"/>
            <a:ext cx="387350" cy="1628775"/>
          </a:xfrm>
          <a:prstGeom prst="bentConnector4">
            <a:avLst>
              <a:gd name="adj1" fmla="val -59016"/>
              <a:gd name="adj2" fmla="val 63158"/>
            </a:avLst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/>
          <p:cNvSpPr/>
          <p:nvPr/>
        </p:nvSpPr>
        <p:spPr>
          <a:xfrm rot="10800000">
            <a:off x="5207000" y="412750"/>
            <a:ext cx="469900" cy="901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3414822">
            <a:off x="6105525" y="708025"/>
            <a:ext cx="1003300" cy="400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340600" y="482600"/>
            <a:ext cx="1266707" cy="1117600"/>
          </a:xfrm>
          <a:custGeom>
            <a:avLst/>
            <a:gdLst>
              <a:gd name="connsiteX0" fmla="*/ 1257300 w 1266707"/>
              <a:gd name="connsiteY0" fmla="*/ 317500 h 1117600"/>
              <a:gd name="connsiteX1" fmla="*/ 1130300 w 1266707"/>
              <a:gd name="connsiteY1" fmla="*/ 114300 h 1117600"/>
              <a:gd name="connsiteX2" fmla="*/ 1016000 w 1266707"/>
              <a:gd name="connsiteY2" fmla="*/ 63500 h 1117600"/>
              <a:gd name="connsiteX3" fmla="*/ 889000 w 1266707"/>
              <a:gd name="connsiteY3" fmla="*/ 12700 h 1117600"/>
              <a:gd name="connsiteX4" fmla="*/ 800100 w 1266707"/>
              <a:gd name="connsiteY4" fmla="*/ 0 h 1117600"/>
              <a:gd name="connsiteX5" fmla="*/ 673100 w 1266707"/>
              <a:gd name="connsiteY5" fmla="*/ 12700 h 1117600"/>
              <a:gd name="connsiteX6" fmla="*/ 635000 w 1266707"/>
              <a:gd name="connsiteY6" fmla="*/ 38100 h 1117600"/>
              <a:gd name="connsiteX7" fmla="*/ 584200 w 1266707"/>
              <a:gd name="connsiteY7" fmla="*/ 76200 h 1117600"/>
              <a:gd name="connsiteX8" fmla="*/ 482600 w 1266707"/>
              <a:gd name="connsiteY8" fmla="*/ 177800 h 1117600"/>
              <a:gd name="connsiteX9" fmla="*/ 482600 w 1266707"/>
              <a:gd name="connsiteY9" fmla="*/ 355600 h 1117600"/>
              <a:gd name="connsiteX10" fmla="*/ 495300 w 1266707"/>
              <a:gd name="connsiteY10" fmla="*/ 406400 h 1117600"/>
              <a:gd name="connsiteX11" fmla="*/ 520700 w 1266707"/>
              <a:gd name="connsiteY11" fmla="*/ 482600 h 1117600"/>
              <a:gd name="connsiteX12" fmla="*/ 546100 w 1266707"/>
              <a:gd name="connsiteY12" fmla="*/ 533400 h 1117600"/>
              <a:gd name="connsiteX13" fmla="*/ 622300 w 1266707"/>
              <a:gd name="connsiteY13" fmla="*/ 622300 h 1117600"/>
              <a:gd name="connsiteX14" fmla="*/ 723900 w 1266707"/>
              <a:gd name="connsiteY14" fmla="*/ 685800 h 1117600"/>
              <a:gd name="connsiteX15" fmla="*/ 774700 w 1266707"/>
              <a:gd name="connsiteY15" fmla="*/ 698500 h 1117600"/>
              <a:gd name="connsiteX16" fmla="*/ 901700 w 1266707"/>
              <a:gd name="connsiteY16" fmla="*/ 723900 h 1117600"/>
              <a:gd name="connsiteX17" fmla="*/ 952500 w 1266707"/>
              <a:gd name="connsiteY17" fmla="*/ 749300 h 1117600"/>
              <a:gd name="connsiteX18" fmla="*/ 965200 w 1266707"/>
              <a:gd name="connsiteY18" fmla="*/ 965200 h 1117600"/>
              <a:gd name="connsiteX19" fmla="*/ 914400 w 1266707"/>
              <a:gd name="connsiteY19" fmla="*/ 1041400 h 1117600"/>
              <a:gd name="connsiteX20" fmla="*/ 838200 w 1266707"/>
              <a:gd name="connsiteY20" fmla="*/ 1092200 h 1117600"/>
              <a:gd name="connsiteX21" fmla="*/ 736600 w 1266707"/>
              <a:gd name="connsiteY21" fmla="*/ 1117600 h 1117600"/>
              <a:gd name="connsiteX22" fmla="*/ 596900 w 1266707"/>
              <a:gd name="connsiteY22" fmla="*/ 1104900 h 1117600"/>
              <a:gd name="connsiteX23" fmla="*/ 508000 w 1266707"/>
              <a:gd name="connsiteY23" fmla="*/ 1079500 h 1117600"/>
              <a:gd name="connsiteX24" fmla="*/ 444500 w 1266707"/>
              <a:gd name="connsiteY24" fmla="*/ 1066800 h 1117600"/>
              <a:gd name="connsiteX25" fmla="*/ 342900 w 1266707"/>
              <a:gd name="connsiteY25" fmla="*/ 1028700 h 1117600"/>
              <a:gd name="connsiteX26" fmla="*/ 292100 w 1266707"/>
              <a:gd name="connsiteY26" fmla="*/ 1003300 h 1117600"/>
              <a:gd name="connsiteX27" fmla="*/ 254000 w 1266707"/>
              <a:gd name="connsiteY27" fmla="*/ 990600 h 1117600"/>
              <a:gd name="connsiteX28" fmla="*/ 152400 w 1266707"/>
              <a:gd name="connsiteY28" fmla="*/ 927100 h 1117600"/>
              <a:gd name="connsiteX29" fmla="*/ 63500 w 1266707"/>
              <a:gd name="connsiteY29" fmla="*/ 863600 h 1117600"/>
              <a:gd name="connsiteX30" fmla="*/ 12700 w 1266707"/>
              <a:gd name="connsiteY30" fmla="*/ 774700 h 1117600"/>
              <a:gd name="connsiteX31" fmla="*/ 0 w 1266707"/>
              <a:gd name="connsiteY31" fmla="*/ 736600 h 1117600"/>
              <a:gd name="connsiteX32" fmla="*/ 25400 w 1266707"/>
              <a:gd name="connsiteY32" fmla="*/ 609600 h 1117600"/>
              <a:gd name="connsiteX33" fmla="*/ 114300 w 1266707"/>
              <a:gd name="connsiteY33" fmla="*/ 520700 h 1117600"/>
              <a:gd name="connsiteX34" fmla="*/ 152400 w 1266707"/>
              <a:gd name="connsiteY34" fmla="*/ 482600 h 1117600"/>
              <a:gd name="connsiteX35" fmla="*/ 533400 w 1266707"/>
              <a:gd name="connsiteY35" fmla="*/ 495300 h 1117600"/>
              <a:gd name="connsiteX36" fmla="*/ 622300 w 1266707"/>
              <a:gd name="connsiteY36" fmla="*/ 508000 h 1117600"/>
              <a:gd name="connsiteX37" fmla="*/ 736600 w 1266707"/>
              <a:gd name="connsiteY37" fmla="*/ 520700 h 1117600"/>
              <a:gd name="connsiteX38" fmla="*/ 812800 w 1266707"/>
              <a:gd name="connsiteY38" fmla="*/ 533400 h 1117600"/>
              <a:gd name="connsiteX39" fmla="*/ 850900 w 1266707"/>
              <a:gd name="connsiteY39" fmla="*/ 546100 h 1117600"/>
              <a:gd name="connsiteX40" fmla="*/ 952500 w 1266707"/>
              <a:gd name="connsiteY40" fmla="*/ 571500 h 1117600"/>
              <a:gd name="connsiteX41" fmla="*/ 1003300 w 1266707"/>
              <a:gd name="connsiteY41" fmla="*/ 584200 h 1117600"/>
              <a:gd name="connsiteX42" fmla="*/ 1206500 w 1266707"/>
              <a:gd name="connsiteY42" fmla="*/ 558800 h 1117600"/>
              <a:gd name="connsiteX43" fmla="*/ 1244600 w 1266707"/>
              <a:gd name="connsiteY43" fmla="*/ 533400 h 1117600"/>
              <a:gd name="connsiteX44" fmla="*/ 1257300 w 1266707"/>
              <a:gd name="connsiteY44" fmla="*/ 495300 h 1117600"/>
              <a:gd name="connsiteX45" fmla="*/ 1257300 w 1266707"/>
              <a:gd name="connsiteY45" fmla="*/ 317500 h 111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66707" h="1117600">
                <a:moveTo>
                  <a:pt x="1257300" y="317500"/>
                </a:moveTo>
                <a:cubicBezTo>
                  <a:pt x="1236133" y="254000"/>
                  <a:pt x="1179338" y="177349"/>
                  <a:pt x="1130300" y="114300"/>
                </a:cubicBezTo>
                <a:cubicBezTo>
                  <a:pt x="1122042" y="103682"/>
                  <a:pt x="1021298" y="65855"/>
                  <a:pt x="1016000" y="63500"/>
                </a:cubicBezTo>
                <a:cubicBezTo>
                  <a:pt x="969535" y="42849"/>
                  <a:pt x="943163" y="20438"/>
                  <a:pt x="889000" y="12700"/>
                </a:cubicBezTo>
                <a:lnTo>
                  <a:pt x="800100" y="0"/>
                </a:lnTo>
                <a:cubicBezTo>
                  <a:pt x="757767" y="4233"/>
                  <a:pt x="714555" y="3133"/>
                  <a:pt x="673100" y="12700"/>
                </a:cubicBezTo>
                <a:cubicBezTo>
                  <a:pt x="658227" y="16132"/>
                  <a:pt x="647420" y="29228"/>
                  <a:pt x="635000" y="38100"/>
                </a:cubicBezTo>
                <a:cubicBezTo>
                  <a:pt x="617776" y="50403"/>
                  <a:pt x="599803" y="61897"/>
                  <a:pt x="584200" y="76200"/>
                </a:cubicBezTo>
                <a:cubicBezTo>
                  <a:pt x="548894" y="108564"/>
                  <a:pt x="482600" y="177800"/>
                  <a:pt x="482600" y="177800"/>
                </a:cubicBezTo>
                <a:cubicBezTo>
                  <a:pt x="456441" y="256276"/>
                  <a:pt x="464051" y="216480"/>
                  <a:pt x="482600" y="355600"/>
                </a:cubicBezTo>
                <a:cubicBezTo>
                  <a:pt x="484907" y="372901"/>
                  <a:pt x="490284" y="389682"/>
                  <a:pt x="495300" y="406400"/>
                </a:cubicBezTo>
                <a:cubicBezTo>
                  <a:pt x="502993" y="432045"/>
                  <a:pt x="508726" y="458653"/>
                  <a:pt x="520700" y="482600"/>
                </a:cubicBezTo>
                <a:cubicBezTo>
                  <a:pt x="529167" y="499533"/>
                  <a:pt x="536066" y="517346"/>
                  <a:pt x="546100" y="533400"/>
                </a:cubicBezTo>
                <a:cubicBezTo>
                  <a:pt x="565404" y="564286"/>
                  <a:pt x="594326" y="598322"/>
                  <a:pt x="622300" y="622300"/>
                </a:cubicBezTo>
                <a:cubicBezTo>
                  <a:pt x="653378" y="648939"/>
                  <a:pt x="685354" y="671345"/>
                  <a:pt x="723900" y="685800"/>
                </a:cubicBezTo>
                <a:cubicBezTo>
                  <a:pt x="740243" y="691929"/>
                  <a:pt x="757633" y="694843"/>
                  <a:pt x="774700" y="698500"/>
                </a:cubicBezTo>
                <a:cubicBezTo>
                  <a:pt x="816913" y="707546"/>
                  <a:pt x="901700" y="723900"/>
                  <a:pt x="901700" y="723900"/>
                </a:cubicBezTo>
                <a:cubicBezTo>
                  <a:pt x="918633" y="732367"/>
                  <a:pt x="937956" y="737180"/>
                  <a:pt x="952500" y="749300"/>
                </a:cubicBezTo>
                <a:cubicBezTo>
                  <a:pt x="1011581" y="798534"/>
                  <a:pt x="976178" y="921287"/>
                  <a:pt x="965200" y="965200"/>
                </a:cubicBezTo>
                <a:cubicBezTo>
                  <a:pt x="957796" y="994816"/>
                  <a:pt x="939800" y="1024467"/>
                  <a:pt x="914400" y="1041400"/>
                </a:cubicBezTo>
                <a:cubicBezTo>
                  <a:pt x="889000" y="1058333"/>
                  <a:pt x="867816" y="1084796"/>
                  <a:pt x="838200" y="1092200"/>
                </a:cubicBezTo>
                <a:lnTo>
                  <a:pt x="736600" y="1117600"/>
                </a:lnTo>
                <a:cubicBezTo>
                  <a:pt x="690033" y="1113367"/>
                  <a:pt x="643022" y="1112587"/>
                  <a:pt x="596900" y="1104900"/>
                </a:cubicBezTo>
                <a:cubicBezTo>
                  <a:pt x="566500" y="1099833"/>
                  <a:pt x="537899" y="1086975"/>
                  <a:pt x="508000" y="1079500"/>
                </a:cubicBezTo>
                <a:cubicBezTo>
                  <a:pt x="487059" y="1074265"/>
                  <a:pt x="465667" y="1071033"/>
                  <a:pt x="444500" y="1066800"/>
                </a:cubicBezTo>
                <a:cubicBezTo>
                  <a:pt x="303066" y="996083"/>
                  <a:pt x="481234" y="1080575"/>
                  <a:pt x="342900" y="1028700"/>
                </a:cubicBezTo>
                <a:cubicBezTo>
                  <a:pt x="325173" y="1022053"/>
                  <a:pt x="309501" y="1010758"/>
                  <a:pt x="292100" y="1003300"/>
                </a:cubicBezTo>
                <a:cubicBezTo>
                  <a:pt x="279795" y="998027"/>
                  <a:pt x="265752" y="997010"/>
                  <a:pt x="254000" y="990600"/>
                </a:cubicBezTo>
                <a:cubicBezTo>
                  <a:pt x="218939" y="971476"/>
                  <a:pt x="184350" y="951062"/>
                  <a:pt x="152400" y="927100"/>
                </a:cubicBezTo>
                <a:cubicBezTo>
                  <a:pt x="89389" y="879842"/>
                  <a:pt x="119212" y="900741"/>
                  <a:pt x="63500" y="863600"/>
                </a:cubicBezTo>
                <a:cubicBezTo>
                  <a:pt x="37991" y="825336"/>
                  <a:pt x="32036" y="819816"/>
                  <a:pt x="12700" y="774700"/>
                </a:cubicBezTo>
                <a:cubicBezTo>
                  <a:pt x="7427" y="762395"/>
                  <a:pt x="4233" y="749300"/>
                  <a:pt x="0" y="736600"/>
                </a:cubicBezTo>
                <a:cubicBezTo>
                  <a:pt x="2792" y="717055"/>
                  <a:pt x="8512" y="639155"/>
                  <a:pt x="25400" y="609600"/>
                </a:cubicBezTo>
                <a:cubicBezTo>
                  <a:pt x="60621" y="547963"/>
                  <a:pt x="62145" y="565404"/>
                  <a:pt x="114300" y="520700"/>
                </a:cubicBezTo>
                <a:cubicBezTo>
                  <a:pt x="127937" y="509011"/>
                  <a:pt x="139700" y="495300"/>
                  <a:pt x="152400" y="482600"/>
                </a:cubicBezTo>
                <a:cubicBezTo>
                  <a:pt x="279400" y="486833"/>
                  <a:pt x="406515" y="488441"/>
                  <a:pt x="533400" y="495300"/>
                </a:cubicBezTo>
                <a:cubicBezTo>
                  <a:pt x="563291" y="496916"/>
                  <a:pt x="592597" y="504287"/>
                  <a:pt x="622300" y="508000"/>
                </a:cubicBezTo>
                <a:cubicBezTo>
                  <a:pt x="660338" y="512755"/>
                  <a:pt x="698602" y="515634"/>
                  <a:pt x="736600" y="520700"/>
                </a:cubicBezTo>
                <a:cubicBezTo>
                  <a:pt x="762124" y="524103"/>
                  <a:pt x="787663" y="527814"/>
                  <a:pt x="812800" y="533400"/>
                </a:cubicBezTo>
                <a:cubicBezTo>
                  <a:pt x="825868" y="536304"/>
                  <a:pt x="837985" y="542578"/>
                  <a:pt x="850900" y="546100"/>
                </a:cubicBezTo>
                <a:cubicBezTo>
                  <a:pt x="884579" y="555285"/>
                  <a:pt x="918633" y="563033"/>
                  <a:pt x="952500" y="571500"/>
                </a:cubicBezTo>
                <a:lnTo>
                  <a:pt x="1003300" y="584200"/>
                </a:lnTo>
                <a:cubicBezTo>
                  <a:pt x="1034812" y="581776"/>
                  <a:pt x="1151674" y="586213"/>
                  <a:pt x="1206500" y="558800"/>
                </a:cubicBezTo>
                <a:cubicBezTo>
                  <a:pt x="1220152" y="551974"/>
                  <a:pt x="1231900" y="541867"/>
                  <a:pt x="1244600" y="533400"/>
                </a:cubicBezTo>
                <a:cubicBezTo>
                  <a:pt x="1248833" y="520700"/>
                  <a:pt x="1257300" y="508687"/>
                  <a:pt x="1257300" y="495300"/>
                </a:cubicBezTo>
                <a:cubicBezTo>
                  <a:pt x="1257300" y="435882"/>
                  <a:pt x="1278467" y="381000"/>
                  <a:pt x="1257300" y="3175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9664700" y="412750"/>
            <a:ext cx="914400" cy="986023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iley Face 12"/>
          <p:cNvSpPr/>
          <p:nvPr/>
        </p:nvSpPr>
        <p:spPr>
          <a:xfrm>
            <a:off x="596900" y="1752600"/>
            <a:ext cx="1128712" cy="990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n 13"/>
          <p:cNvSpPr/>
          <p:nvPr/>
        </p:nvSpPr>
        <p:spPr>
          <a:xfrm>
            <a:off x="2235200" y="1803400"/>
            <a:ext cx="1041400" cy="11557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ightning Bolt 14"/>
          <p:cNvSpPr/>
          <p:nvPr/>
        </p:nvSpPr>
        <p:spPr>
          <a:xfrm>
            <a:off x="3611562" y="1905000"/>
            <a:ext cx="930275" cy="9525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/>
          <p:cNvSpPr/>
          <p:nvPr/>
        </p:nvSpPr>
        <p:spPr>
          <a:xfrm>
            <a:off x="4635500" y="1866900"/>
            <a:ext cx="1143000" cy="10287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&quot;No&quot; Symbol 16"/>
          <p:cNvSpPr/>
          <p:nvPr/>
        </p:nvSpPr>
        <p:spPr>
          <a:xfrm>
            <a:off x="6079766" y="1905000"/>
            <a:ext cx="1028700" cy="1092200"/>
          </a:xfrm>
          <a:prstGeom prst="noSmoking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Down Arrow 17"/>
          <p:cNvSpPr/>
          <p:nvPr/>
        </p:nvSpPr>
        <p:spPr>
          <a:xfrm>
            <a:off x="7607300" y="2489200"/>
            <a:ext cx="660400" cy="4699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Division 18"/>
          <p:cNvSpPr/>
          <p:nvPr/>
        </p:nvSpPr>
        <p:spPr>
          <a:xfrm>
            <a:off x="8607307" y="2095500"/>
            <a:ext cx="1117600" cy="71120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Delay 19"/>
          <p:cNvSpPr/>
          <p:nvPr/>
        </p:nvSpPr>
        <p:spPr>
          <a:xfrm>
            <a:off x="10121900" y="2120900"/>
            <a:ext cx="1143000" cy="603250"/>
          </a:xfrm>
          <a:prstGeom prst="flowChartDelay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Decision 20"/>
          <p:cNvSpPr/>
          <p:nvPr/>
        </p:nvSpPr>
        <p:spPr>
          <a:xfrm>
            <a:off x="596900" y="3543300"/>
            <a:ext cx="1337034" cy="6731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2400300" y="3492500"/>
            <a:ext cx="1062037" cy="762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ular Callout 22"/>
          <p:cNvSpPr/>
          <p:nvPr/>
        </p:nvSpPr>
        <p:spPr>
          <a:xfrm>
            <a:off x="3805237" y="3556000"/>
            <a:ext cx="736600" cy="6350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Callout 23"/>
          <p:cNvSpPr/>
          <p:nvPr/>
        </p:nvSpPr>
        <p:spPr>
          <a:xfrm>
            <a:off x="4991100" y="3492500"/>
            <a:ext cx="876300" cy="5969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Wave 24"/>
          <p:cNvSpPr/>
          <p:nvPr/>
        </p:nvSpPr>
        <p:spPr>
          <a:xfrm>
            <a:off x="6299200" y="3492500"/>
            <a:ext cx="1193800" cy="6985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Callout 25"/>
          <p:cNvSpPr/>
          <p:nvPr/>
        </p:nvSpPr>
        <p:spPr>
          <a:xfrm>
            <a:off x="7973953" y="3492500"/>
            <a:ext cx="1192154" cy="863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Ribbon 26"/>
          <p:cNvSpPr/>
          <p:nvPr/>
        </p:nvSpPr>
        <p:spPr>
          <a:xfrm>
            <a:off x="10121900" y="3403600"/>
            <a:ext cx="1041400" cy="952500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9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Benes</dc:creator>
  <cp:lastModifiedBy>Luke Benes</cp:lastModifiedBy>
  <cp:revision>1</cp:revision>
  <dcterms:created xsi:type="dcterms:W3CDTF">2015-11-25T06:40:38Z</dcterms:created>
  <dcterms:modified xsi:type="dcterms:W3CDTF">2015-11-25T06:41:00Z</dcterms:modified>
</cp:coreProperties>
</file>