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  <p:sldMasterId id="2147483909" r:id="rId2"/>
  </p:sldMasterIdLst>
  <p:notesMasterIdLst>
    <p:notesMasterId r:id="rId4"/>
  </p:notesMasterIdLst>
  <p:sldIdLst>
    <p:sldId id="530" r:id="rId3"/>
  </p:sldIdLst>
  <p:sldSz cx="9144000" cy="6858000" type="screen4x3"/>
  <p:notesSz cx="6858000" cy="9144000"/>
  <p:defaultTextStyle>
    <a:defPPr>
      <a:defRPr lang="ru-RU"/>
    </a:defPPr>
    <a:lvl1pPr algn="ctr" rtl="0" fontAlgn="base">
      <a:spcBef>
        <a:spcPct val="0"/>
      </a:spcBef>
      <a:spcAft>
        <a:spcPct val="0"/>
      </a:spcAft>
      <a:defRPr sz="1400" b="1" u="sng" kern="1200">
        <a:solidFill>
          <a:schemeClr val="hlink"/>
        </a:solidFill>
        <a:latin typeface="Times New Roman" pitchFamily="18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1400" b="1" u="sng" kern="1200">
        <a:solidFill>
          <a:schemeClr val="hlink"/>
        </a:solidFill>
        <a:latin typeface="Times New Roman" pitchFamily="18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1400" b="1" u="sng" kern="1200">
        <a:solidFill>
          <a:schemeClr val="hlink"/>
        </a:solidFill>
        <a:latin typeface="Times New Roman" pitchFamily="18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1400" b="1" u="sng" kern="1200">
        <a:solidFill>
          <a:schemeClr val="hlink"/>
        </a:solidFill>
        <a:latin typeface="Times New Roman" pitchFamily="18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1400" b="1" u="sng" kern="1200">
        <a:solidFill>
          <a:schemeClr val="hlink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400" b="1" u="sng" kern="1200">
        <a:solidFill>
          <a:schemeClr val="hlink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1400" b="1" u="sng" kern="1200">
        <a:solidFill>
          <a:schemeClr val="hlink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1400" b="1" u="sng" kern="1200">
        <a:solidFill>
          <a:schemeClr val="hlink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1400" b="1" u="sng" kern="1200">
        <a:solidFill>
          <a:schemeClr val="hlink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5E002F"/>
    <a:srgbClr val="860043"/>
    <a:srgbClr val="CC0066"/>
    <a:srgbClr val="F3DFE4"/>
    <a:srgbClr val="CC99FF"/>
    <a:srgbClr val="0066FF"/>
    <a:srgbClr val="D3A7FF"/>
    <a:srgbClr val="FFC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749" autoAdjust="0"/>
    <p:restoredTop sz="95556" autoAdjust="0"/>
  </p:normalViewPr>
  <p:slideViewPr>
    <p:cSldViewPr>
      <p:cViewPr>
        <p:scale>
          <a:sx n="60" d="100"/>
          <a:sy n="60" d="100"/>
        </p:scale>
        <p:origin x="-1656" y="-29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20BBE8BB-B0C6-40F2-BD48-6FD34359B02B}" type="datetimeFigureOut">
              <a:rPr lang="ru-RU"/>
              <a:pPr>
                <a:defRPr/>
              </a:pPr>
              <a:t>13.09.2012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337BA70-2694-4B17-868C-CC561859436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81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581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be-BY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titlemaster_me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ltGray">
          <a:xfrm>
            <a:off x="0" y="0"/>
            <a:ext cx="9144000" cy="686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950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362200" y="3429000"/>
            <a:ext cx="6400800" cy="1447800"/>
          </a:xfrm>
          <a:solidFill>
            <a:schemeClr val="bg1">
              <a:alpha val="50000"/>
            </a:schemeClr>
          </a:solidFill>
          <a:ln w="76200">
            <a:solidFill>
              <a:schemeClr val="tx1"/>
            </a:solidFill>
          </a:ln>
        </p:spPr>
        <p:txBody>
          <a:bodyPr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338951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838200" y="1371600"/>
            <a:ext cx="7620000" cy="2057400"/>
          </a:xfrm>
          <a:solidFill>
            <a:schemeClr val="bg1">
              <a:alpha val="50000"/>
            </a:schemeClr>
          </a:solidFill>
          <a:ln w="76200">
            <a:solidFill>
              <a:schemeClr val="tx1"/>
            </a:solidFill>
          </a:ln>
        </p:spPr>
        <p:txBody>
          <a:bodyPr/>
          <a:lstStyle>
            <a:lvl1pPr algn="ctr">
              <a:defRPr sz="5400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xfrm>
            <a:off x="304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8C33FE-ECE6-4522-A493-C23124E25F9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239000" y="228600"/>
            <a:ext cx="1600200" cy="5867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438400" y="228600"/>
            <a:ext cx="4648200" cy="5867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09A072-7E63-46F2-B501-BE7D55547F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h 1912"/>
              <a:gd name="T1" fmla="*/ 6 h 1912"/>
              <a:gd name="T2" fmla="*/ 6 h 1912"/>
              <a:gd name="T3" fmla="*/ 60 h 1912"/>
              <a:gd name="T4" fmla="*/ 1912 h 1912"/>
              <a:gd name="T5" fmla="*/ 1912 h 1912"/>
              <a:gd name="T6" fmla="*/ 0 h 1912"/>
              <a:gd name="T7" fmla="*/ 0 h 191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</a:cxnLst>
            <a:rect l="0" t="0" r="r" b="b"/>
            <a:pathLst>
              <a:path h="1912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19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34498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234499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EFF9E2E-D4C4-4C43-A3D0-4E55B718828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D844224-42F4-4DF1-AA28-A3C1DC0B4869}" type="datetimeFigureOut">
              <a:rPr lang="ru-RU"/>
              <a:pPr>
                <a:defRPr/>
              </a:pPr>
              <a:t>13.09.2012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4DCF90-2C15-44DB-9CA5-8C1F836124EB}" type="datetimeFigureOut">
              <a:rPr lang="ru-RU"/>
              <a:pPr>
                <a:defRPr/>
              </a:pPr>
              <a:t>13.09.2012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2783DC-C6BD-41F2-9D34-87A6BBFC2DB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CF30B-5C15-4FD7-8017-55F81B10362E}" type="datetimeFigureOut">
              <a:rPr lang="ru-RU"/>
              <a:pPr>
                <a:defRPr/>
              </a:pPr>
              <a:t>13.09.2012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BC4B54-7289-47E3-A30D-A667D6AF30A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2548D2-867B-40F4-AFBB-9A8AB2DD7B5A}" type="datetimeFigureOut">
              <a:rPr lang="ru-RU"/>
              <a:pPr>
                <a:defRPr/>
              </a:pPr>
              <a:t>13.09.2012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556671-D5C2-4F90-BA0B-6791399D583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2D74E4-B52F-4FE3-A428-34B4B1D8882B}" type="datetimeFigureOut">
              <a:rPr lang="ru-RU"/>
              <a:pPr>
                <a:defRPr/>
              </a:pPr>
              <a:t>13.09.2012</a:t>
            </a:fld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CA4D16-4E58-43EC-B622-1A7770E35D5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3051BF-7AD8-4250-B314-4A0A6AA5D8EA}" type="datetimeFigureOut">
              <a:rPr lang="ru-RU"/>
              <a:pPr>
                <a:defRPr/>
              </a:pPr>
              <a:t>13.09.2012</a:t>
            </a:fld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2C7B8D-8F22-456A-BBE1-84976B53DF1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295656-19AB-49C2-B73A-DC191C492E91}" type="datetimeFigureOut">
              <a:rPr lang="ru-RU"/>
              <a:pPr>
                <a:defRPr/>
              </a:pPr>
              <a:t>13.09.2012</a:t>
            </a:fld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95E162-8E67-42BF-A195-EE565DD6672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B76760-DA0F-4946-A3C4-E2E7CFE58F02}" type="datetimeFigureOut">
              <a:rPr lang="ru-RU"/>
              <a:pPr>
                <a:defRPr/>
              </a:pPr>
              <a:t>13.09.2012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975098-AB15-48EB-BDE9-2BBBF8FAE23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9AA803-840A-4A60-99F0-952D9615E602}" type="datetimeFigureOut">
              <a:rPr lang="ru-RU"/>
              <a:pPr>
                <a:defRPr/>
              </a:pPr>
              <a:t>13.09.2012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90836C-68E0-482C-8BCD-061307ECB2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31C134-AC68-4D07-9B7C-67FA1C32983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18AB24-E851-4219-B27E-E13A61D29578}" type="datetimeFigureOut">
              <a:rPr lang="ru-RU"/>
              <a:pPr>
                <a:defRPr/>
              </a:pPr>
              <a:t>13.09.2012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92AF42-F8E6-4D3F-BFF5-E756EE0ED4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E02A1B-37E1-4D23-813A-2FF189FAF4EF}" type="datetimeFigureOut">
              <a:rPr lang="ru-RU"/>
              <a:pPr>
                <a:defRPr/>
              </a:pPr>
              <a:t>13.09.2012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35B1C7-CB1A-4A96-8C55-9535427439E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13843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859F5B-FF01-41ED-A6B0-F194D43A779C}" type="datetimeFigureOut">
              <a:rPr lang="ru-RU"/>
              <a:pPr>
                <a:defRPr/>
              </a:pPr>
              <a:t>13.09.2012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FE33BE-BBF1-4C96-9A5D-4B85A0602E7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13843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905000"/>
            <a:ext cx="40386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4038600"/>
            <a:ext cx="40386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ABC59C-E039-44E1-80E9-4501B068317B}" type="datetimeFigureOut">
              <a:rPr lang="ru-RU"/>
              <a:pPr>
                <a:defRPr/>
              </a:pPr>
              <a:t>13.09.2012</a:t>
            </a:fld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BEC386-1140-47D0-8570-10D68B5CC2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Заголовок, объект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13843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F174A4-75FF-4919-A6A6-4D124F406EDA}" type="datetimeFigureOut">
              <a:rPr lang="ru-RU"/>
              <a:pPr>
                <a:defRPr/>
              </a:pPr>
              <a:t>13.09.2012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FD2472-F98E-4131-BBE7-C945C5E311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438400" y="1600200"/>
            <a:ext cx="31242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715000" y="1600200"/>
            <a:ext cx="31242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888799-0722-4150-8F93-F5CAC97DB5C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C9CC3A-4679-4A54-92E3-AAC418AFF9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23D601-69C8-4862-AB66-C4C55919881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CE9E21-14AB-481D-A1DF-5A18B9D956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8E1EFF-42EA-435D-8CE9-BE3AABA4DAE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BDA9CB-4F44-488A-A1BD-013E2327A60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4DB178-FFFB-4EED-B91C-111F06EAF3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13" Type="http://schemas.openxmlformats.org/officeDocument/2006/relationships/slideLayout" Target="../slideLayouts/slideLayout23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slideLayout" Target="../slideLayouts/slideLayout22.xml"/><Relationship Id="rId2" Type="http://schemas.openxmlformats.org/officeDocument/2006/relationships/slideLayout" Target="../slideLayouts/slideLayout1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5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Relationship Id="rId14" Type="http://schemas.openxmlformats.org/officeDocument/2006/relationships/slideLayout" Target="../slideLayouts/slideLayout2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06" name="Group 2"/>
          <p:cNvGrpSpPr>
            <a:grpSpLocks/>
          </p:cNvGrpSpPr>
          <p:nvPr/>
        </p:nvGrpSpPr>
        <p:grpSpPr bwMode="auto">
          <a:xfrm>
            <a:off x="0" y="0"/>
            <a:ext cx="2667000" cy="6858000"/>
            <a:chOff x="0" y="0"/>
            <a:chExt cx="1680" cy="4320"/>
          </a:xfrm>
        </p:grpSpPr>
        <p:sp>
          <p:nvSpPr>
            <p:cNvPr id="337923" name="Rectangle 3"/>
            <p:cNvSpPr>
              <a:spLocks noChangeArrowheads="1"/>
            </p:cNvSpPr>
            <p:nvPr/>
          </p:nvSpPr>
          <p:spPr bwMode="hidden">
            <a:xfrm>
              <a:off x="124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45490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 sz="1800" b="0" u="none">
                <a:solidFill>
                  <a:schemeClr val="tx1"/>
                </a:solidFill>
                <a:latin typeface="Arial" charset="0"/>
              </a:endParaRPr>
            </a:p>
          </p:txBody>
        </p:sp>
        <p:pic>
          <p:nvPicPr>
            <p:cNvPr id="21513" name="Picture 4" descr="slidemaster_med3"/>
            <p:cNvPicPr>
              <a:picLocks noChangeAspect="1" noChangeArrowheads="1"/>
            </p:cNvPicPr>
            <p:nvPr/>
          </p:nvPicPr>
          <p:blipFill>
            <a:blip r:embed="rId12" cstate="print"/>
            <a:srcRect/>
            <a:stretch>
              <a:fillRect/>
            </a:stretch>
          </p:blipFill>
          <p:spPr bwMode="ltGray">
            <a:xfrm>
              <a:off x="0" y="0"/>
              <a:ext cx="1348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37925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2438400" y="228600"/>
            <a:ext cx="64008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337926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2438400" y="1600200"/>
            <a:ext cx="64008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337927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52400" y="6248400"/>
            <a:ext cx="1901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000" b="0" u="none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37928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b="0" u="none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37929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4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0" u="none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4655C9C0-FC26-477A-8F0A-D566DA765E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2" r:id="rId1"/>
    <p:sldLayoutId id="2147483963" r:id="rId2"/>
    <p:sldLayoutId id="2147483964" r:id="rId3"/>
    <p:sldLayoutId id="2147483965" r:id="rId4"/>
    <p:sldLayoutId id="2147483966" r:id="rId5"/>
    <p:sldLayoutId id="2147483967" r:id="rId6"/>
    <p:sldLayoutId id="2147483968" r:id="rId7"/>
    <p:sldLayoutId id="2147483969" r:id="rId8"/>
    <p:sldLayoutId id="2147483970" r:id="rId9"/>
    <p:sldLayoutId id="2147483971" r:id="rId10"/>
  </p:sldLayoutIdLst>
  <p:transition>
    <p:fade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 cstate="print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334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334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b="0" u="none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fld id="{B78A686E-1DCC-4D38-B0B2-B8A9E3B976C5}" type="datetimeFigureOut">
              <a:rPr lang="ru-RU"/>
              <a:pPr>
                <a:defRPr/>
              </a:pPr>
              <a:t>13.09.2012</a:t>
            </a:fld>
            <a:endParaRPr lang="ru-RU"/>
          </a:p>
        </p:txBody>
      </p:sp>
      <p:sp>
        <p:nvSpPr>
          <p:cNvPr id="2334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b="0" u="none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34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b="0" u="none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fld id="{EE1BEC2F-B50E-4A37-862A-F4E4F795D62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972" r:id="rId1"/>
    <p:sldLayoutId id="2147483961" r:id="rId2"/>
    <p:sldLayoutId id="2147483960" r:id="rId3"/>
    <p:sldLayoutId id="2147483959" r:id="rId4"/>
    <p:sldLayoutId id="2147483958" r:id="rId5"/>
    <p:sldLayoutId id="2147483957" r:id="rId6"/>
    <p:sldLayoutId id="2147483956" r:id="rId7"/>
    <p:sldLayoutId id="2147483955" r:id="rId8"/>
    <p:sldLayoutId id="2147483954" r:id="rId9"/>
    <p:sldLayoutId id="2147483953" r:id="rId10"/>
    <p:sldLayoutId id="2147483952" r:id="rId11"/>
    <p:sldLayoutId id="2147483951" r:id="rId12"/>
    <p:sldLayoutId id="2147483950" r:id="rId13"/>
    <p:sldLayoutId id="2147483949" r:id="rId14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786" name="Rectangle 4"/>
          <p:cNvSpPr>
            <a:spLocks noChangeArrowheads="1"/>
          </p:cNvSpPr>
          <p:nvPr/>
        </p:nvSpPr>
        <p:spPr bwMode="auto">
          <a:xfrm>
            <a:off x="0" y="1125538"/>
            <a:ext cx="9144000" cy="5399087"/>
          </a:xfrm>
          <a:prstGeom prst="rect">
            <a:avLst/>
          </a:prstGeom>
          <a:gradFill rotWithShape="1">
            <a:gsLst>
              <a:gs pos="0">
                <a:srgbClr val="FFFFFF">
                  <a:alpha val="0"/>
                </a:srgbClr>
              </a:gs>
              <a:gs pos="50000">
                <a:srgbClr val="FFCC00"/>
              </a:gs>
              <a:gs pos="100000">
                <a:srgbClr val="FFFFFF">
                  <a:alpha val="0"/>
                </a:srgb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be-BY"/>
          </a:p>
        </p:txBody>
      </p:sp>
      <p:sp>
        <p:nvSpPr>
          <p:cNvPr id="8601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50825" y="260350"/>
            <a:ext cx="8642350" cy="3789363"/>
          </a:xfrm>
        </p:spPr>
        <p:txBody>
          <a:bodyPr anchor="b"/>
          <a:lstStyle/>
          <a:p>
            <a:pPr algn="ctr" eaLnBrk="1" hangingPunct="1"/>
            <a:r>
              <a:rPr lang="ru-RU" b="1" i="1" smtClean="0"/>
              <a:t>Победитель соревнования </a:t>
            </a:r>
            <a:br>
              <a:rPr lang="ru-RU" b="1" i="1" smtClean="0"/>
            </a:br>
            <a:r>
              <a:rPr lang="ru-RU" b="1" i="1" smtClean="0"/>
              <a:t>в номинации </a:t>
            </a:r>
            <a:br>
              <a:rPr lang="ru-RU" b="1" i="1" smtClean="0"/>
            </a:br>
            <a:r>
              <a:rPr lang="ru-RU" b="1" i="1" smtClean="0"/>
              <a:t>«Лучшее </a:t>
            </a:r>
            <a:br>
              <a:rPr lang="ru-RU" b="1" i="1" smtClean="0"/>
            </a:br>
            <a:r>
              <a:rPr lang="ru-RU" b="1" i="1" smtClean="0"/>
              <a:t>учреждение образования </a:t>
            </a:r>
            <a:br>
              <a:rPr lang="ru-RU" b="1" i="1" smtClean="0"/>
            </a:br>
            <a:r>
              <a:rPr lang="ru-RU" b="1" i="1" smtClean="0"/>
              <a:t>в организации </a:t>
            </a:r>
            <a:br>
              <a:rPr lang="ru-RU" b="1" i="1" smtClean="0"/>
            </a:br>
            <a:r>
              <a:rPr lang="ru-RU" b="1" i="1" smtClean="0"/>
              <a:t>учебного процесса»</a:t>
            </a:r>
            <a:endParaRPr lang="ru-RU" smtClean="0">
              <a:effectLst/>
            </a:endParaRPr>
          </a:p>
        </p:txBody>
      </p:sp>
      <p:sp>
        <p:nvSpPr>
          <p:cNvPr id="8602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4149725"/>
            <a:ext cx="9144000" cy="1377950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ru-RU" sz="6000" b="1" i="1" smtClean="0">
                <a:solidFill>
                  <a:srgbClr val="0066FF"/>
                </a:solidFill>
              </a:rPr>
              <a:t>ГУО «Гимназия №1 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ru-RU" sz="6000" b="1" i="1" smtClean="0">
                <a:solidFill>
                  <a:srgbClr val="0066FF"/>
                </a:solidFill>
              </a:rPr>
              <a:t>г. Слуцка»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ru-RU" sz="6000" b="1" i="1" smtClean="0">
              <a:solidFill>
                <a:srgbClr val="0066FF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лан">
  <a:themeElements>
    <a:clrScheme name="План 8">
      <a:dk1>
        <a:srgbClr val="000000"/>
      </a:dk1>
      <a:lt1>
        <a:srgbClr val="FFFFFF"/>
      </a:lt1>
      <a:dk2>
        <a:srgbClr val="8C0039"/>
      </a:dk2>
      <a:lt2>
        <a:srgbClr val="660066"/>
      </a:lt2>
      <a:accent1>
        <a:srgbClr val="C58BF9"/>
      </a:accent1>
      <a:accent2>
        <a:srgbClr val="9966FF"/>
      </a:accent2>
      <a:accent3>
        <a:srgbClr val="FFFFFF"/>
      </a:accent3>
      <a:accent4>
        <a:srgbClr val="000000"/>
      </a:accent4>
      <a:accent5>
        <a:srgbClr val="DFC4FB"/>
      </a:accent5>
      <a:accent6>
        <a:srgbClr val="8A5CE7"/>
      </a:accent6>
      <a:hlink>
        <a:srgbClr val="E4005C"/>
      </a:hlink>
      <a:folHlink>
        <a:srgbClr val="C36C03"/>
      </a:folHlink>
    </a:clrScheme>
    <a:fontScheme name="План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400" b="1" i="0" u="sng" strike="noStrike" cap="none" normalizeH="0" baseline="0" smtClean="0">
            <a:ln>
              <a:noFill/>
            </a:ln>
            <a:solidFill>
              <a:schemeClr val="hlink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400" b="1" i="0" u="sng" strike="noStrike" cap="none" normalizeH="0" baseline="0" smtClean="0">
            <a:ln>
              <a:noFill/>
            </a:ln>
            <a:solidFill>
              <a:schemeClr val="hlink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План 1">
        <a:dk1>
          <a:srgbClr val="777777"/>
        </a:dk1>
        <a:lt1>
          <a:srgbClr val="FFFFFF"/>
        </a:lt1>
        <a:dk2>
          <a:srgbClr val="333333"/>
        </a:dk2>
        <a:lt2>
          <a:srgbClr val="FFF4C3"/>
        </a:lt2>
        <a:accent1>
          <a:srgbClr val="C892FA"/>
        </a:accent1>
        <a:accent2>
          <a:srgbClr val="9966FF"/>
        </a:accent2>
        <a:accent3>
          <a:srgbClr val="ADADAD"/>
        </a:accent3>
        <a:accent4>
          <a:srgbClr val="DADADA"/>
        </a:accent4>
        <a:accent5>
          <a:srgbClr val="E0C7FC"/>
        </a:accent5>
        <a:accent6>
          <a:srgbClr val="8A5CE7"/>
        </a:accent6>
        <a:hlink>
          <a:srgbClr val="E4005C"/>
        </a:hlink>
        <a:folHlink>
          <a:srgbClr val="DC7A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лан 2">
        <a:dk1>
          <a:srgbClr val="1C1C1C"/>
        </a:dk1>
        <a:lt1>
          <a:srgbClr val="FFFFFF"/>
        </a:lt1>
        <a:dk2>
          <a:srgbClr val="5F5F5F"/>
        </a:dk2>
        <a:lt2>
          <a:srgbClr val="FFFFCC"/>
        </a:lt2>
        <a:accent1>
          <a:srgbClr val="4A5B64"/>
        </a:accent1>
        <a:accent2>
          <a:srgbClr val="AF9387"/>
        </a:accent2>
        <a:accent3>
          <a:srgbClr val="B6B6B6"/>
        </a:accent3>
        <a:accent4>
          <a:srgbClr val="DADADA"/>
        </a:accent4>
        <a:accent5>
          <a:srgbClr val="B1B5B8"/>
        </a:accent5>
        <a:accent6>
          <a:srgbClr val="9E857A"/>
        </a:accent6>
        <a:hlink>
          <a:srgbClr val="F3C43F"/>
        </a:hlink>
        <a:folHlink>
          <a:srgbClr val="66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лан 3">
        <a:dk1>
          <a:srgbClr val="4D4D4D"/>
        </a:dk1>
        <a:lt1>
          <a:srgbClr val="FFFFFF"/>
        </a:lt1>
        <a:dk2>
          <a:srgbClr val="666699"/>
        </a:dk2>
        <a:lt2>
          <a:srgbClr val="FFFFCC"/>
        </a:lt2>
        <a:accent1>
          <a:srgbClr val="8D8DB3"/>
        </a:accent1>
        <a:accent2>
          <a:srgbClr val="7A25D7"/>
        </a:accent2>
        <a:accent3>
          <a:srgbClr val="B8B8CA"/>
        </a:accent3>
        <a:accent4>
          <a:srgbClr val="DADADA"/>
        </a:accent4>
        <a:accent5>
          <a:srgbClr val="C5C5D6"/>
        </a:accent5>
        <a:accent6>
          <a:srgbClr val="6E20C3"/>
        </a:accent6>
        <a:hlink>
          <a:srgbClr val="66CCFF"/>
        </a:hlink>
        <a:folHlink>
          <a:srgbClr val="3333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лан 4">
        <a:dk1>
          <a:srgbClr val="10187C"/>
        </a:dk1>
        <a:lt1>
          <a:srgbClr val="F8F8F8"/>
        </a:lt1>
        <a:dk2>
          <a:srgbClr val="538DC7"/>
        </a:dk2>
        <a:lt2>
          <a:srgbClr val="CCECFF"/>
        </a:lt2>
        <a:accent1>
          <a:srgbClr val="879EC7"/>
        </a:accent1>
        <a:accent2>
          <a:srgbClr val="461B8B"/>
        </a:accent2>
        <a:accent3>
          <a:srgbClr val="B3C5E0"/>
        </a:accent3>
        <a:accent4>
          <a:srgbClr val="D4D4D4"/>
        </a:accent4>
        <a:accent5>
          <a:srgbClr val="C3CCE0"/>
        </a:accent5>
        <a:accent6>
          <a:srgbClr val="3F177D"/>
        </a:accent6>
        <a:hlink>
          <a:srgbClr val="0000FF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лан 5">
        <a:dk1>
          <a:srgbClr val="002F2E"/>
        </a:dk1>
        <a:lt1>
          <a:srgbClr val="FFFFFF"/>
        </a:lt1>
        <a:dk2>
          <a:srgbClr val="008080"/>
        </a:dk2>
        <a:lt2>
          <a:srgbClr val="FFFFCC"/>
        </a:lt2>
        <a:accent1>
          <a:srgbClr val="0E6A52"/>
        </a:accent1>
        <a:accent2>
          <a:srgbClr val="3553A7"/>
        </a:accent2>
        <a:accent3>
          <a:srgbClr val="AAC0C0"/>
        </a:accent3>
        <a:accent4>
          <a:srgbClr val="DADADA"/>
        </a:accent4>
        <a:accent5>
          <a:srgbClr val="AAB9B3"/>
        </a:accent5>
        <a:accent6>
          <a:srgbClr val="2F4A97"/>
        </a:accent6>
        <a:hlink>
          <a:srgbClr val="1ACE9F"/>
        </a:hlink>
        <a:folHlink>
          <a:srgbClr val="B5B5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лан 6">
        <a:dk1>
          <a:srgbClr val="000000"/>
        </a:dk1>
        <a:lt1>
          <a:srgbClr val="E3FFFF"/>
        </a:lt1>
        <a:dk2>
          <a:srgbClr val="4400A8"/>
        </a:dk2>
        <a:lt2>
          <a:srgbClr val="005452"/>
        </a:lt2>
        <a:accent1>
          <a:srgbClr val="92CAC9"/>
        </a:accent1>
        <a:accent2>
          <a:srgbClr val="009999"/>
        </a:accent2>
        <a:accent3>
          <a:srgbClr val="EFFFFF"/>
        </a:accent3>
        <a:accent4>
          <a:srgbClr val="000000"/>
        </a:accent4>
        <a:accent5>
          <a:srgbClr val="C7E1E1"/>
        </a:accent5>
        <a:accent6>
          <a:srgbClr val="008A8A"/>
        </a:accent6>
        <a:hlink>
          <a:srgbClr val="187C16"/>
        </a:hlink>
        <a:folHlink>
          <a:srgbClr val="66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лан 7">
        <a:dk1>
          <a:srgbClr val="000000"/>
        </a:dk1>
        <a:lt1>
          <a:srgbClr val="CCFF99"/>
        </a:lt1>
        <a:dk2>
          <a:srgbClr val="CC99FF"/>
        </a:dk2>
        <a:lt2>
          <a:srgbClr val="1B3600"/>
        </a:lt2>
        <a:accent1>
          <a:srgbClr val="009900"/>
        </a:accent1>
        <a:accent2>
          <a:srgbClr val="B7CA02"/>
        </a:accent2>
        <a:accent3>
          <a:srgbClr val="E2FFCA"/>
        </a:accent3>
        <a:accent4>
          <a:srgbClr val="000000"/>
        </a:accent4>
        <a:accent5>
          <a:srgbClr val="AACAAA"/>
        </a:accent5>
        <a:accent6>
          <a:srgbClr val="A6B702"/>
        </a:accent6>
        <a:hlink>
          <a:srgbClr val="FFCC0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лан 8">
        <a:dk1>
          <a:srgbClr val="000000"/>
        </a:dk1>
        <a:lt1>
          <a:srgbClr val="FFFFFF"/>
        </a:lt1>
        <a:dk2>
          <a:srgbClr val="8C0039"/>
        </a:dk2>
        <a:lt2>
          <a:srgbClr val="660066"/>
        </a:lt2>
        <a:accent1>
          <a:srgbClr val="C58BF9"/>
        </a:accent1>
        <a:accent2>
          <a:srgbClr val="9966FF"/>
        </a:accent2>
        <a:accent3>
          <a:srgbClr val="FFFFFF"/>
        </a:accent3>
        <a:accent4>
          <a:srgbClr val="000000"/>
        </a:accent4>
        <a:accent5>
          <a:srgbClr val="DFC4FB"/>
        </a:accent5>
        <a:accent6>
          <a:srgbClr val="8A5CE7"/>
        </a:accent6>
        <a:hlink>
          <a:srgbClr val="E4005C"/>
        </a:hlink>
        <a:folHlink>
          <a:srgbClr val="C36C0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лан 1">
        <a:dk1>
          <a:srgbClr val="777777"/>
        </a:dk1>
        <a:lt1>
          <a:srgbClr val="FFFFFF"/>
        </a:lt1>
        <a:dk2>
          <a:srgbClr val="333333"/>
        </a:dk2>
        <a:lt2>
          <a:srgbClr val="FFF4C3"/>
        </a:lt2>
        <a:accent1>
          <a:srgbClr val="C892FA"/>
        </a:accent1>
        <a:accent2>
          <a:srgbClr val="9966FF"/>
        </a:accent2>
        <a:accent3>
          <a:srgbClr val="ADADAD"/>
        </a:accent3>
        <a:accent4>
          <a:srgbClr val="DADADA"/>
        </a:accent4>
        <a:accent5>
          <a:srgbClr val="E0C7FC"/>
        </a:accent5>
        <a:accent6>
          <a:srgbClr val="8A5CE7"/>
        </a:accent6>
        <a:hlink>
          <a:srgbClr val="E4005C"/>
        </a:hlink>
        <a:folHlink>
          <a:srgbClr val="DC7A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лан 2">
        <a:dk1>
          <a:srgbClr val="1C1C1C"/>
        </a:dk1>
        <a:lt1>
          <a:srgbClr val="FFFFFF"/>
        </a:lt1>
        <a:dk2>
          <a:srgbClr val="5F5F5F"/>
        </a:dk2>
        <a:lt2>
          <a:srgbClr val="FFFFCC"/>
        </a:lt2>
        <a:accent1>
          <a:srgbClr val="4A5B64"/>
        </a:accent1>
        <a:accent2>
          <a:srgbClr val="AF9387"/>
        </a:accent2>
        <a:accent3>
          <a:srgbClr val="B6B6B6"/>
        </a:accent3>
        <a:accent4>
          <a:srgbClr val="DADADA"/>
        </a:accent4>
        <a:accent5>
          <a:srgbClr val="B1B5B8"/>
        </a:accent5>
        <a:accent6>
          <a:srgbClr val="9E857A"/>
        </a:accent6>
        <a:hlink>
          <a:srgbClr val="F3C43F"/>
        </a:hlink>
        <a:folHlink>
          <a:srgbClr val="66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лан 3">
        <a:dk1>
          <a:srgbClr val="4D4D4D"/>
        </a:dk1>
        <a:lt1>
          <a:srgbClr val="FFFFFF"/>
        </a:lt1>
        <a:dk2>
          <a:srgbClr val="666699"/>
        </a:dk2>
        <a:lt2>
          <a:srgbClr val="FFFFCC"/>
        </a:lt2>
        <a:accent1>
          <a:srgbClr val="8D8DB3"/>
        </a:accent1>
        <a:accent2>
          <a:srgbClr val="7A25D7"/>
        </a:accent2>
        <a:accent3>
          <a:srgbClr val="B8B8CA"/>
        </a:accent3>
        <a:accent4>
          <a:srgbClr val="DADADA"/>
        </a:accent4>
        <a:accent5>
          <a:srgbClr val="C5C5D6"/>
        </a:accent5>
        <a:accent6>
          <a:srgbClr val="6E20C3"/>
        </a:accent6>
        <a:hlink>
          <a:srgbClr val="66CCFF"/>
        </a:hlink>
        <a:folHlink>
          <a:srgbClr val="3333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лан 4">
        <a:dk1>
          <a:srgbClr val="10187C"/>
        </a:dk1>
        <a:lt1>
          <a:srgbClr val="F8F8F8"/>
        </a:lt1>
        <a:dk2>
          <a:srgbClr val="538DC7"/>
        </a:dk2>
        <a:lt2>
          <a:srgbClr val="CCECFF"/>
        </a:lt2>
        <a:accent1>
          <a:srgbClr val="879EC7"/>
        </a:accent1>
        <a:accent2>
          <a:srgbClr val="461B8B"/>
        </a:accent2>
        <a:accent3>
          <a:srgbClr val="B3C5E0"/>
        </a:accent3>
        <a:accent4>
          <a:srgbClr val="D4D4D4"/>
        </a:accent4>
        <a:accent5>
          <a:srgbClr val="C3CCE0"/>
        </a:accent5>
        <a:accent6>
          <a:srgbClr val="3F177D"/>
        </a:accent6>
        <a:hlink>
          <a:srgbClr val="0000FF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лан 5">
        <a:dk1>
          <a:srgbClr val="002F2E"/>
        </a:dk1>
        <a:lt1>
          <a:srgbClr val="FFFFFF"/>
        </a:lt1>
        <a:dk2>
          <a:srgbClr val="008080"/>
        </a:dk2>
        <a:lt2>
          <a:srgbClr val="FFFFCC"/>
        </a:lt2>
        <a:accent1>
          <a:srgbClr val="0E6A52"/>
        </a:accent1>
        <a:accent2>
          <a:srgbClr val="3553A7"/>
        </a:accent2>
        <a:accent3>
          <a:srgbClr val="AAC0C0"/>
        </a:accent3>
        <a:accent4>
          <a:srgbClr val="DADADA"/>
        </a:accent4>
        <a:accent5>
          <a:srgbClr val="AAB9B3"/>
        </a:accent5>
        <a:accent6>
          <a:srgbClr val="2F4A97"/>
        </a:accent6>
        <a:hlink>
          <a:srgbClr val="1ACE9F"/>
        </a:hlink>
        <a:folHlink>
          <a:srgbClr val="B5B5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лан 6">
        <a:dk1>
          <a:srgbClr val="000000"/>
        </a:dk1>
        <a:lt1>
          <a:srgbClr val="E3FFFF"/>
        </a:lt1>
        <a:dk2>
          <a:srgbClr val="4400A8"/>
        </a:dk2>
        <a:lt2>
          <a:srgbClr val="005452"/>
        </a:lt2>
        <a:accent1>
          <a:srgbClr val="92CAC9"/>
        </a:accent1>
        <a:accent2>
          <a:srgbClr val="009999"/>
        </a:accent2>
        <a:accent3>
          <a:srgbClr val="EFFFFF"/>
        </a:accent3>
        <a:accent4>
          <a:srgbClr val="000000"/>
        </a:accent4>
        <a:accent5>
          <a:srgbClr val="C7E1E1"/>
        </a:accent5>
        <a:accent6>
          <a:srgbClr val="008A8A"/>
        </a:accent6>
        <a:hlink>
          <a:srgbClr val="187C16"/>
        </a:hlink>
        <a:folHlink>
          <a:srgbClr val="66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лан 7">
        <a:dk1>
          <a:srgbClr val="000000"/>
        </a:dk1>
        <a:lt1>
          <a:srgbClr val="CCFF99"/>
        </a:lt1>
        <a:dk2>
          <a:srgbClr val="CC99FF"/>
        </a:dk2>
        <a:lt2>
          <a:srgbClr val="1B3600"/>
        </a:lt2>
        <a:accent1>
          <a:srgbClr val="009900"/>
        </a:accent1>
        <a:accent2>
          <a:srgbClr val="B7CA02"/>
        </a:accent2>
        <a:accent3>
          <a:srgbClr val="E2FFCA"/>
        </a:accent3>
        <a:accent4>
          <a:srgbClr val="000000"/>
        </a:accent4>
        <a:accent5>
          <a:srgbClr val="AACAAA"/>
        </a:accent5>
        <a:accent6>
          <a:srgbClr val="A6B702"/>
        </a:accent6>
        <a:hlink>
          <a:srgbClr val="FFCC0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лан 8">
        <a:dk1>
          <a:srgbClr val="000000"/>
        </a:dk1>
        <a:lt1>
          <a:srgbClr val="FFFFFF"/>
        </a:lt1>
        <a:dk2>
          <a:srgbClr val="8C0039"/>
        </a:dk2>
        <a:lt2>
          <a:srgbClr val="660066"/>
        </a:lt2>
        <a:accent1>
          <a:srgbClr val="C58BF9"/>
        </a:accent1>
        <a:accent2>
          <a:srgbClr val="9966FF"/>
        </a:accent2>
        <a:accent3>
          <a:srgbClr val="FFFFFF"/>
        </a:accent3>
        <a:accent4>
          <a:srgbClr val="000000"/>
        </a:accent4>
        <a:accent5>
          <a:srgbClr val="DFC4FB"/>
        </a:accent5>
        <a:accent6>
          <a:srgbClr val="8A5CE7"/>
        </a:accent6>
        <a:hlink>
          <a:srgbClr val="E4005C"/>
        </a:hlink>
        <a:folHlink>
          <a:srgbClr val="C36C0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лан 9">
        <a:dk1>
          <a:srgbClr val="271A0D"/>
        </a:dk1>
        <a:lt1>
          <a:srgbClr val="EAEAEA"/>
        </a:lt1>
        <a:dk2>
          <a:srgbClr val="996633"/>
        </a:dk2>
        <a:lt2>
          <a:srgbClr val="FFFFCC"/>
        </a:lt2>
        <a:accent1>
          <a:srgbClr val="CC6600"/>
        </a:accent1>
        <a:accent2>
          <a:srgbClr val="FF9900"/>
        </a:accent2>
        <a:accent3>
          <a:srgbClr val="CAB8AD"/>
        </a:accent3>
        <a:accent4>
          <a:srgbClr val="C8C8C8"/>
        </a:accent4>
        <a:accent5>
          <a:srgbClr val="E2B8AA"/>
        </a:accent5>
        <a:accent6>
          <a:srgbClr val="E78A00"/>
        </a:accent6>
        <a:hlink>
          <a:srgbClr val="CC3300"/>
        </a:hlink>
        <a:folHlink>
          <a:srgbClr val="E9D3B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Океан">
  <a:themeElements>
    <a:clrScheme name="Океан 8">
      <a:dk1>
        <a:srgbClr val="000000"/>
      </a:dk1>
      <a:lt1>
        <a:srgbClr val="FFFFFF"/>
      </a:lt1>
      <a:dk2>
        <a:srgbClr val="FFBA2F"/>
      </a:dk2>
      <a:lt2>
        <a:srgbClr val="A50021"/>
      </a:lt2>
      <a:accent1>
        <a:srgbClr val="FF6600"/>
      </a:accent1>
      <a:accent2>
        <a:srgbClr val="CC6600"/>
      </a:accent2>
      <a:accent3>
        <a:srgbClr val="FFD9AD"/>
      </a:accent3>
      <a:accent4>
        <a:srgbClr val="DADADA"/>
      </a:accent4>
      <a:accent5>
        <a:srgbClr val="FFB8AA"/>
      </a:accent5>
      <a:accent6>
        <a:srgbClr val="B95C00"/>
      </a:accent6>
      <a:hlink>
        <a:srgbClr val="663300"/>
      </a:hlink>
      <a:folHlink>
        <a:srgbClr val="CC9900"/>
      </a:folHlink>
    </a:clrScheme>
    <a:fontScheme name="Океан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кеан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25560</TotalTime>
  <Words>11</Words>
  <Application>Microsoft Office PowerPoint</Application>
  <PresentationFormat>Экран (4:3)</PresentationFormat>
  <Paragraphs>3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Times New Roman</vt:lpstr>
      <vt:lpstr>Arial</vt:lpstr>
      <vt:lpstr>Wingdings</vt:lpstr>
      <vt:lpstr>Calibri</vt:lpstr>
      <vt:lpstr>Tahoma</vt:lpstr>
      <vt:lpstr>План</vt:lpstr>
      <vt:lpstr>Океан</vt:lpstr>
      <vt:lpstr>Победитель соревнования  в номинации  «Лучшее  учреждение образования  в организации  учебного процесса»</vt:lpstr>
    </vt:vector>
  </TitlesOfParts>
  <Company>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Учитель</cp:lastModifiedBy>
  <cp:revision>1316</cp:revision>
  <dcterms:created xsi:type="dcterms:W3CDTF">2005-07-20T07:29:31Z</dcterms:created>
  <dcterms:modified xsi:type="dcterms:W3CDTF">2012-09-13T09:13:11Z</dcterms:modified>
</cp:coreProperties>
</file>