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0826750" cy="8120063" type="B4ISO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1" autoAdjust="0"/>
    <p:restoredTop sz="86434" autoAdjust="0"/>
  </p:normalViewPr>
  <p:slideViewPr>
    <p:cSldViewPr snapToGrid="0">
      <p:cViewPr varScale="1">
        <p:scale>
          <a:sx n="50" d="100"/>
          <a:sy n="50" d="100"/>
        </p:scale>
        <p:origin x="60" y="7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96" y="3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09733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3DD87-8486-4EDA-93DD-17331CDF2FDF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B0DA55-DFE9-45AA-B575-745DB4FBB8AB}" type="slidenum">
              <a:rPr lang="hu-HU" smtClean="0"/>
              <a:t>‹#›</a:t>
            </a:fld>
            <a:endParaRPr lang="hu-HU"/>
          </a:p>
        </p:txBody>
      </p:sp>
      <p:sp>
        <p:nvSpPr>
          <p:cNvPr id="8" name="Notes Placeholder 7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44164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028950" y="857250"/>
            <a:ext cx="3086100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0DA55-DFE9-45AA-B575-745DB4FBB8AB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6261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006" y="1328909"/>
            <a:ext cx="9202738" cy="2826985"/>
          </a:xfrm>
        </p:spPr>
        <p:txBody>
          <a:bodyPr anchor="b"/>
          <a:lstStyle>
            <a:lvl1pPr algn="ctr">
              <a:defRPr sz="710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3344" y="4264913"/>
            <a:ext cx="8120063" cy="1960468"/>
          </a:xfrm>
        </p:spPr>
        <p:txBody>
          <a:bodyPr/>
          <a:lstStyle>
            <a:lvl1pPr marL="0" indent="0" algn="ctr">
              <a:buNone/>
              <a:defRPr sz="2842"/>
            </a:lvl1pPr>
            <a:lvl2pPr marL="541325" indent="0" algn="ctr">
              <a:buNone/>
              <a:defRPr sz="2368"/>
            </a:lvl2pPr>
            <a:lvl3pPr marL="1082650" indent="0" algn="ctr">
              <a:buNone/>
              <a:defRPr sz="2131"/>
            </a:lvl3pPr>
            <a:lvl4pPr marL="1623974" indent="0" algn="ctr">
              <a:buNone/>
              <a:defRPr sz="1894"/>
            </a:lvl4pPr>
            <a:lvl5pPr marL="2165299" indent="0" algn="ctr">
              <a:buNone/>
              <a:defRPr sz="1894"/>
            </a:lvl5pPr>
            <a:lvl6pPr marL="2706624" indent="0" algn="ctr">
              <a:buNone/>
              <a:defRPr sz="1894"/>
            </a:lvl6pPr>
            <a:lvl7pPr marL="3247949" indent="0" algn="ctr">
              <a:buNone/>
              <a:defRPr sz="1894"/>
            </a:lvl7pPr>
            <a:lvl8pPr marL="3789274" indent="0" algn="ctr">
              <a:buNone/>
              <a:defRPr sz="1894"/>
            </a:lvl8pPr>
            <a:lvl9pPr marL="4330598" indent="0" algn="ctr">
              <a:buNone/>
              <a:defRPr sz="1894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15105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6144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47894" y="432318"/>
            <a:ext cx="2334518" cy="688137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4339" y="432318"/>
            <a:ext cx="6868220" cy="688137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2837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9926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701" y="2024379"/>
            <a:ext cx="9338072" cy="3377720"/>
          </a:xfrm>
        </p:spPr>
        <p:txBody>
          <a:bodyPr anchor="b"/>
          <a:lstStyle>
            <a:lvl1pPr>
              <a:defRPr sz="710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8701" y="5434054"/>
            <a:ext cx="9338072" cy="1776263"/>
          </a:xfrm>
        </p:spPr>
        <p:txBody>
          <a:bodyPr/>
          <a:lstStyle>
            <a:lvl1pPr marL="0" indent="0">
              <a:buNone/>
              <a:defRPr sz="2842">
                <a:solidFill>
                  <a:schemeClr val="tx1"/>
                </a:solidFill>
              </a:defRPr>
            </a:lvl1pPr>
            <a:lvl2pPr marL="541325" indent="0">
              <a:buNone/>
              <a:defRPr sz="2368">
                <a:solidFill>
                  <a:schemeClr val="tx1">
                    <a:tint val="75000"/>
                  </a:schemeClr>
                </a:solidFill>
              </a:defRPr>
            </a:lvl2pPr>
            <a:lvl3pPr marL="1082650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3pPr>
            <a:lvl4pPr marL="1623974" indent="0">
              <a:buNone/>
              <a:defRPr sz="1894">
                <a:solidFill>
                  <a:schemeClr val="tx1">
                    <a:tint val="75000"/>
                  </a:schemeClr>
                </a:solidFill>
              </a:defRPr>
            </a:lvl4pPr>
            <a:lvl5pPr marL="2165299" indent="0">
              <a:buNone/>
              <a:defRPr sz="1894">
                <a:solidFill>
                  <a:schemeClr val="tx1">
                    <a:tint val="75000"/>
                  </a:schemeClr>
                </a:solidFill>
              </a:defRPr>
            </a:lvl5pPr>
            <a:lvl6pPr marL="2706624" indent="0">
              <a:buNone/>
              <a:defRPr sz="1894">
                <a:solidFill>
                  <a:schemeClr val="tx1">
                    <a:tint val="75000"/>
                  </a:schemeClr>
                </a:solidFill>
              </a:defRPr>
            </a:lvl6pPr>
            <a:lvl7pPr marL="3247949" indent="0">
              <a:buNone/>
              <a:defRPr sz="1894">
                <a:solidFill>
                  <a:schemeClr val="tx1">
                    <a:tint val="75000"/>
                  </a:schemeClr>
                </a:solidFill>
              </a:defRPr>
            </a:lvl7pPr>
            <a:lvl8pPr marL="3789274" indent="0">
              <a:buNone/>
              <a:defRPr sz="1894">
                <a:solidFill>
                  <a:schemeClr val="tx1">
                    <a:tint val="75000"/>
                  </a:schemeClr>
                </a:solidFill>
              </a:defRPr>
            </a:lvl8pPr>
            <a:lvl9pPr marL="4330598" indent="0">
              <a:buNone/>
              <a:defRPr sz="18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14846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4339" y="2161591"/>
            <a:ext cx="4601369" cy="515210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1042" y="2161591"/>
            <a:ext cx="4601369" cy="515210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6225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432320"/>
            <a:ext cx="9338072" cy="156950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5750" y="1990544"/>
            <a:ext cx="4580222" cy="975535"/>
          </a:xfrm>
        </p:spPr>
        <p:txBody>
          <a:bodyPr anchor="b"/>
          <a:lstStyle>
            <a:lvl1pPr marL="0" indent="0">
              <a:buNone/>
              <a:defRPr sz="2842" b="1"/>
            </a:lvl1pPr>
            <a:lvl2pPr marL="541325" indent="0">
              <a:buNone/>
              <a:defRPr sz="2368" b="1"/>
            </a:lvl2pPr>
            <a:lvl3pPr marL="1082650" indent="0">
              <a:buNone/>
              <a:defRPr sz="2131" b="1"/>
            </a:lvl3pPr>
            <a:lvl4pPr marL="1623974" indent="0">
              <a:buNone/>
              <a:defRPr sz="1894" b="1"/>
            </a:lvl4pPr>
            <a:lvl5pPr marL="2165299" indent="0">
              <a:buNone/>
              <a:defRPr sz="1894" b="1"/>
            </a:lvl5pPr>
            <a:lvl6pPr marL="2706624" indent="0">
              <a:buNone/>
              <a:defRPr sz="1894" b="1"/>
            </a:lvl6pPr>
            <a:lvl7pPr marL="3247949" indent="0">
              <a:buNone/>
              <a:defRPr sz="1894" b="1"/>
            </a:lvl7pPr>
            <a:lvl8pPr marL="3789274" indent="0">
              <a:buNone/>
              <a:defRPr sz="1894" b="1"/>
            </a:lvl8pPr>
            <a:lvl9pPr marL="4330598" indent="0">
              <a:buNone/>
              <a:defRPr sz="189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5750" y="2966078"/>
            <a:ext cx="4580222" cy="436265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1043" y="1990544"/>
            <a:ext cx="4602779" cy="975535"/>
          </a:xfrm>
        </p:spPr>
        <p:txBody>
          <a:bodyPr anchor="b"/>
          <a:lstStyle>
            <a:lvl1pPr marL="0" indent="0">
              <a:buNone/>
              <a:defRPr sz="2842" b="1"/>
            </a:lvl1pPr>
            <a:lvl2pPr marL="541325" indent="0">
              <a:buNone/>
              <a:defRPr sz="2368" b="1"/>
            </a:lvl2pPr>
            <a:lvl3pPr marL="1082650" indent="0">
              <a:buNone/>
              <a:defRPr sz="2131" b="1"/>
            </a:lvl3pPr>
            <a:lvl4pPr marL="1623974" indent="0">
              <a:buNone/>
              <a:defRPr sz="1894" b="1"/>
            </a:lvl4pPr>
            <a:lvl5pPr marL="2165299" indent="0">
              <a:buNone/>
              <a:defRPr sz="1894" b="1"/>
            </a:lvl5pPr>
            <a:lvl6pPr marL="2706624" indent="0">
              <a:buNone/>
              <a:defRPr sz="1894" b="1"/>
            </a:lvl6pPr>
            <a:lvl7pPr marL="3247949" indent="0">
              <a:buNone/>
              <a:defRPr sz="1894" b="1"/>
            </a:lvl7pPr>
            <a:lvl8pPr marL="3789274" indent="0">
              <a:buNone/>
              <a:defRPr sz="1894" b="1"/>
            </a:lvl8pPr>
            <a:lvl9pPr marL="4330598" indent="0">
              <a:buNone/>
              <a:defRPr sz="189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1043" y="2966078"/>
            <a:ext cx="4602779" cy="436265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52342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28259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92360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541338"/>
            <a:ext cx="3491909" cy="1894681"/>
          </a:xfrm>
        </p:spPr>
        <p:txBody>
          <a:bodyPr anchor="b"/>
          <a:lstStyle>
            <a:lvl1pPr>
              <a:defRPr sz="378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2779" y="1169140"/>
            <a:ext cx="5481042" cy="5770508"/>
          </a:xfrm>
        </p:spPr>
        <p:txBody>
          <a:bodyPr/>
          <a:lstStyle>
            <a:lvl1pPr>
              <a:defRPr sz="3789"/>
            </a:lvl1pPr>
            <a:lvl2pPr>
              <a:defRPr sz="3315"/>
            </a:lvl2pPr>
            <a:lvl3pPr>
              <a:defRPr sz="2842"/>
            </a:lvl3pPr>
            <a:lvl4pPr>
              <a:defRPr sz="2368"/>
            </a:lvl4pPr>
            <a:lvl5pPr>
              <a:defRPr sz="2368"/>
            </a:lvl5pPr>
            <a:lvl6pPr>
              <a:defRPr sz="2368"/>
            </a:lvl6pPr>
            <a:lvl7pPr>
              <a:defRPr sz="2368"/>
            </a:lvl7pPr>
            <a:lvl8pPr>
              <a:defRPr sz="2368"/>
            </a:lvl8pPr>
            <a:lvl9pPr>
              <a:defRPr sz="2368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5749" y="2436019"/>
            <a:ext cx="3491909" cy="4513026"/>
          </a:xfrm>
        </p:spPr>
        <p:txBody>
          <a:bodyPr/>
          <a:lstStyle>
            <a:lvl1pPr marL="0" indent="0">
              <a:buNone/>
              <a:defRPr sz="1894"/>
            </a:lvl1pPr>
            <a:lvl2pPr marL="541325" indent="0">
              <a:buNone/>
              <a:defRPr sz="1658"/>
            </a:lvl2pPr>
            <a:lvl3pPr marL="1082650" indent="0">
              <a:buNone/>
              <a:defRPr sz="1421"/>
            </a:lvl3pPr>
            <a:lvl4pPr marL="1623974" indent="0">
              <a:buNone/>
              <a:defRPr sz="1184"/>
            </a:lvl4pPr>
            <a:lvl5pPr marL="2165299" indent="0">
              <a:buNone/>
              <a:defRPr sz="1184"/>
            </a:lvl5pPr>
            <a:lvl6pPr marL="2706624" indent="0">
              <a:buNone/>
              <a:defRPr sz="1184"/>
            </a:lvl6pPr>
            <a:lvl7pPr marL="3247949" indent="0">
              <a:buNone/>
              <a:defRPr sz="1184"/>
            </a:lvl7pPr>
            <a:lvl8pPr marL="3789274" indent="0">
              <a:buNone/>
              <a:defRPr sz="1184"/>
            </a:lvl8pPr>
            <a:lvl9pPr marL="4330598" indent="0">
              <a:buNone/>
              <a:defRPr sz="1184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2239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541338"/>
            <a:ext cx="3491909" cy="1894681"/>
          </a:xfrm>
        </p:spPr>
        <p:txBody>
          <a:bodyPr anchor="b"/>
          <a:lstStyle>
            <a:lvl1pPr>
              <a:defRPr sz="378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02779" y="1169140"/>
            <a:ext cx="5481042" cy="5770508"/>
          </a:xfrm>
        </p:spPr>
        <p:txBody>
          <a:bodyPr anchor="t"/>
          <a:lstStyle>
            <a:lvl1pPr marL="0" indent="0">
              <a:buNone/>
              <a:defRPr sz="3789"/>
            </a:lvl1pPr>
            <a:lvl2pPr marL="541325" indent="0">
              <a:buNone/>
              <a:defRPr sz="3315"/>
            </a:lvl2pPr>
            <a:lvl3pPr marL="1082650" indent="0">
              <a:buNone/>
              <a:defRPr sz="2842"/>
            </a:lvl3pPr>
            <a:lvl4pPr marL="1623974" indent="0">
              <a:buNone/>
              <a:defRPr sz="2368"/>
            </a:lvl4pPr>
            <a:lvl5pPr marL="2165299" indent="0">
              <a:buNone/>
              <a:defRPr sz="2368"/>
            </a:lvl5pPr>
            <a:lvl6pPr marL="2706624" indent="0">
              <a:buNone/>
              <a:defRPr sz="2368"/>
            </a:lvl6pPr>
            <a:lvl7pPr marL="3247949" indent="0">
              <a:buNone/>
              <a:defRPr sz="2368"/>
            </a:lvl7pPr>
            <a:lvl8pPr marL="3789274" indent="0">
              <a:buNone/>
              <a:defRPr sz="2368"/>
            </a:lvl8pPr>
            <a:lvl9pPr marL="4330598" indent="0">
              <a:buNone/>
              <a:defRPr sz="2368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5749" y="2436019"/>
            <a:ext cx="3491909" cy="4513026"/>
          </a:xfrm>
        </p:spPr>
        <p:txBody>
          <a:bodyPr/>
          <a:lstStyle>
            <a:lvl1pPr marL="0" indent="0">
              <a:buNone/>
              <a:defRPr sz="1894"/>
            </a:lvl1pPr>
            <a:lvl2pPr marL="541325" indent="0">
              <a:buNone/>
              <a:defRPr sz="1658"/>
            </a:lvl2pPr>
            <a:lvl3pPr marL="1082650" indent="0">
              <a:buNone/>
              <a:defRPr sz="1421"/>
            </a:lvl3pPr>
            <a:lvl4pPr marL="1623974" indent="0">
              <a:buNone/>
              <a:defRPr sz="1184"/>
            </a:lvl4pPr>
            <a:lvl5pPr marL="2165299" indent="0">
              <a:buNone/>
              <a:defRPr sz="1184"/>
            </a:lvl5pPr>
            <a:lvl6pPr marL="2706624" indent="0">
              <a:buNone/>
              <a:defRPr sz="1184"/>
            </a:lvl6pPr>
            <a:lvl7pPr marL="3247949" indent="0">
              <a:buNone/>
              <a:defRPr sz="1184"/>
            </a:lvl7pPr>
            <a:lvl8pPr marL="3789274" indent="0">
              <a:buNone/>
              <a:defRPr sz="1184"/>
            </a:lvl8pPr>
            <a:lvl9pPr marL="4330598" indent="0">
              <a:buNone/>
              <a:defRPr sz="1184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6A0-4109-4066-B1BE-FBF5015B45D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79522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4339" y="432320"/>
            <a:ext cx="9338072" cy="1569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4339" y="2161591"/>
            <a:ext cx="9338072" cy="51521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4339" y="7526097"/>
            <a:ext cx="2436019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28F76-AD0D-4829-AE5C-16DDA8B7AA44}" type="datetimeFigureOut">
              <a:rPr lang="hu-HU" smtClean="0"/>
              <a:t>2023. 12. 05.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86361" y="7526097"/>
            <a:ext cx="3654028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46392" y="7526097"/>
            <a:ext cx="2436019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046A0-4109-4066-B1BE-FBF5015B45D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7010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82650" rtl="0" eaLnBrk="1" latinLnBrk="0" hangingPunct="1">
        <a:lnSpc>
          <a:spcPct val="90000"/>
        </a:lnSpc>
        <a:spcBef>
          <a:spcPct val="0"/>
        </a:spcBef>
        <a:buNone/>
        <a:defRPr sz="52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0662" indent="-270662" algn="l" defTabSz="1082650" rtl="0" eaLnBrk="1" latinLnBrk="0" hangingPunct="1">
        <a:lnSpc>
          <a:spcPct val="90000"/>
        </a:lnSpc>
        <a:spcBef>
          <a:spcPts val="1184"/>
        </a:spcBef>
        <a:buFont typeface="Arial" panose="020B0604020202020204" pitchFamily="34" charset="0"/>
        <a:buChar char="•"/>
        <a:defRPr sz="3315" kern="1200">
          <a:solidFill>
            <a:schemeClr val="tx1"/>
          </a:solidFill>
          <a:latin typeface="+mn-lt"/>
          <a:ea typeface="+mn-ea"/>
          <a:cs typeface="+mn-cs"/>
        </a:defRPr>
      </a:lvl1pPr>
      <a:lvl2pPr marL="811987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sz="2842" kern="1200">
          <a:solidFill>
            <a:schemeClr val="tx1"/>
          </a:solidFill>
          <a:latin typeface="+mn-lt"/>
          <a:ea typeface="+mn-ea"/>
          <a:cs typeface="+mn-cs"/>
        </a:defRPr>
      </a:lvl2pPr>
      <a:lvl3pPr marL="1353312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sz="2368" kern="1200">
          <a:solidFill>
            <a:schemeClr val="tx1"/>
          </a:solidFill>
          <a:latin typeface="+mn-lt"/>
          <a:ea typeface="+mn-ea"/>
          <a:cs typeface="+mn-cs"/>
        </a:defRPr>
      </a:lvl3pPr>
      <a:lvl4pPr marL="1894637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4pPr>
      <a:lvl5pPr marL="2435962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5pPr>
      <a:lvl6pPr marL="2977286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6pPr>
      <a:lvl7pPr marL="3518611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7pPr>
      <a:lvl8pPr marL="4059936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8pPr>
      <a:lvl9pPr marL="4601261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1pPr>
      <a:lvl2pPr marL="541325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2pPr>
      <a:lvl3pPr marL="1082650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3pPr>
      <a:lvl4pPr marL="1623974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4pPr>
      <a:lvl5pPr marL="2165299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5pPr>
      <a:lvl6pPr marL="2706624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6pPr>
      <a:lvl7pPr marL="3247949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7pPr>
      <a:lvl8pPr marL="3789274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8pPr>
      <a:lvl9pPr marL="4330598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111</a:t>
            </a:r>
            <a:endParaRPr lang="hu-HU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82800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222</a:t>
            </a:r>
            <a:endParaRPr lang="hu-HU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02585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</TotalTime>
  <Words>3</Words>
  <Application>Microsoft Office PowerPoint</Application>
  <PresentationFormat>B4 (ISO) Paper (250x353 mm)</PresentationFormat>
  <Paragraphs>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111</vt:lpstr>
      <vt:lpstr>222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111</dc:title>
  <dc:creator>Gábor Kelemen2010</dc:creator>
  <cp:lastModifiedBy>Gábor Kelemen2010</cp:lastModifiedBy>
  <cp:revision>4</cp:revision>
  <dcterms:created xsi:type="dcterms:W3CDTF">2023-12-05T12:01:35Z</dcterms:created>
  <dcterms:modified xsi:type="dcterms:W3CDTF">2023-12-05T14:41:33Z</dcterms:modified>
</cp:coreProperties>
</file>