
<file path=[Content_Types].xml><?xml version="1.0" encoding="utf-8"?>
<Types xmlns="http://schemas.openxmlformats.org/package/2006/content-types">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659" r:id="rId2"/>
  </p:sldIdLst>
  <p:sldSz cx="9144000" cy="6858000" type="screen4x3"/>
  <p:notesSz cx="6889750" cy="100218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udio Test" id="{338CDE8D-6C9B-4F38-8558-ED98C52062EB}">
          <p14:sldIdLst>
            <p14:sldId id="65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ul Ruskin" initials="PR" lastIdx="12" clrIdx="0">
    <p:extLst>
      <p:ext uri="{19B8F6BF-5375-455C-9EA6-DF929625EA0E}">
        <p15:presenceInfo xmlns:p15="http://schemas.microsoft.com/office/powerpoint/2012/main" userId="31edc0f971107a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31B8C7-9708-40A8-82EA-46EBDC0D0EAC}" v="3" dt="2020-03-26T11:16:03.8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98" autoAdjust="0"/>
    <p:restoredTop sz="70037" autoAdjust="0"/>
  </p:normalViewPr>
  <p:slideViewPr>
    <p:cSldViewPr snapToGrid="0">
      <p:cViewPr varScale="1">
        <p:scale>
          <a:sx n="63" d="100"/>
          <a:sy n="63" d="100"/>
        </p:scale>
        <p:origin x="1624" y="168"/>
      </p:cViewPr>
      <p:guideLst/>
    </p:cSldViewPr>
  </p:slideViewPr>
  <p:outlineViewPr>
    <p:cViewPr>
      <p:scale>
        <a:sx n="33" d="100"/>
        <a:sy n="33" d="100"/>
      </p:scale>
      <p:origin x="0" y="-2438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Ruskin" userId="31edc0f971107ab2" providerId="LiveId" clId="{B6830386-FAC0-4F19-85BD-0D06962F0971}"/>
    <pc:docChg chg="delSld delSection modSection">
      <pc:chgData name="Paul Ruskin" userId="31edc0f971107ab2" providerId="LiveId" clId="{B6830386-FAC0-4F19-85BD-0D06962F0971}" dt="2020-03-24T17:25:11.247" v="4" actId="17851"/>
      <pc:docMkLst>
        <pc:docMk/>
      </pc:docMkLst>
      <pc:sldChg chg="del">
        <pc:chgData name="Paul Ruskin" userId="31edc0f971107ab2" providerId="LiveId" clId="{B6830386-FAC0-4F19-85BD-0D06962F0971}" dt="2020-03-24T17:24:59.984" v="0" actId="47"/>
        <pc:sldMkLst>
          <pc:docMk/>
          <pc:sldMk cId="1756341321" sldId="256"/>
        </pc:sldMkLst>
      </pc:sldChg>
      <pc:sldChg chg="del">
        <pc:chgData name="Paul Ruskin" userId="31edc0f971107ab2" providerId="LiveId" clId="{B6830386-FAC0-4F19-85BD-0D06962F0971}" dt="2020-03-24T17:24:59.984" v="0" actId="47"/>
        <pc:sldMkLst>
          <pc:docMk/>
          <pc:sldMk cId="2903061007" sldId="259"/>
        </pc:sldMkLst>
      </pc:sldChg>
      <pc:sldChg chg="del">
        <pc:chgData name="Paul Ruskin" userId="31edc0f971107ab2" providerId="LiveId" clId="{B6830386-FAC0-4F19-85BD-0D06962F0971}" dt="2020-03-24T17:24:59.984" v="0" actId="47"/>
        <pc:sldMkLst>
          <pc:docMk/>
          <pc:sldMk cId="548843054" sldId="268"/>
        </pc:sldMkLst>
      </pc:sldChg>
      <pc:sldChg chg="del">
        <pc:chgData name="Paul Ruskin" userId="31edc0f971107ab2" providerId="LiveId" clId="{B6830386-FAC0-4F19-85BD-0D06962F0971}" dt="2020-03-24T17:24:59.984" v="0" actId="47"/>
        <pc:sldMkLst>
          <pc:docMk/>
          <pc:sldMk cId="1104809993" sldId="271"/>
        </pc:sldMkLst>
      </pc:sldChg>
      <pc:sldChg chg="del">
        <pc:chgData name="Paul Ruskin" userId="31edc0f971107ab2" providerId="LiveId" clId="{B6830386-FAC0-4F19-85BD-0D06962F0971}" dt="2020-03-24T17:24:59.984" v="0" actId="47"/>
        <pc:sldMkLst>
          <pc:docMk/>
          <pc:sldMk cId="1680389137" sldId="277"/>
        </pc:sldMkLst>
      </pc:sldChg>
      <pc:sldChg chg="del">
        <pc:chgData name="Paul Ruskin" userId="31edc0f971107ab2" providerId="LiveId" clId="{B6830386-FAC0-4F19-85BD-0D06962F0971}" dt="2020-03-24T17:24:59.984" v="0" actId="47"/>
        <pc:sldMkLst>
          <pc:docMk/>
          <pc:sldMk cId="1001986469" sldId="278"/>
        </pc:sldMkLst>
      </pc:sldChg>
      <pc:sldChg chg="del">
        <pc:chgData name="Paul Ruskin" userId="31edc0f971107ab2" providerId="LiveId" clId="{B6830386-FAC0-4F19-85BD-0D06962F0971}" dt="2020-03-24T17:24:59.984" v="0" actId="47"/>
        <pc:sldMkLst>
          <pc:docMk/>
          <pc:sldMk cId="4072546626" sldId="279"/>
        </pc:sldMkLst>
      </pc:sldChg>
      <pc:sldChg chg="del">
        <pc:chgData name="Paul Ruskin" userId="31edc0f971107ab2" providerId="LiveId" clId="{B6830386-FAC0-4F19-85BD-0D06962F0971}" dt="2020-03-24T17:24:59.984" v="0" actId="47"/>
        <pc:sldMkLst>
          <pc:docMk/>
          <pc:sldMk cId="1917892374" sldId="280"/>
        </pc:sldMkLst>
      </pc:sldChg>
      <pc:sldChg chg="del">
        <pc:chgData name="Paul Ruskin" userId="31edc0f971107ab2" providerId="LiveId" clId="{B6830386-FAC0-4F19-85BD-0D06962F0971}" dt="2020-03-24T17:24:59.984" v="0" actId="47"/>
        <pc:sldMkLst>
          <pc:docMk/>
          <pc:sldMk cId="1216425673" sldId="281"/>
        </pc:sldMkLst>
      </pc:sldChg>
      <pc:sldChg chg="del">
        <pc:chgData name="Paul Ruskin" userId="31edc0f971107ab2" providerId="LiveId" clId="{B6830386-FAC0-4F19-85BD-0D06962F0971}" dt="2020-03-24T17:24:59.984" v="0" actId="47"/>
        <pc:sldMkLst>
          <pc:docMk/>
          <pc:sldMk cId="1158143331" sldId="282"/>
        </pc:sldMkLst>
      </pc:sldChg>
      <pc:sldChg chg="del">
        <pc:chgData name="Paul Ruskin" userId="31edc0f971107ab2" providerId="LiveId" clId="{B6830386-FAC0-4F19-85BD-0D06962F0971}" dt="2020-03-24T17:24:59.984" v="0" actId="47"/>
        <pc:sldMkLst>
          <pc:docMk/>
          <pc:sldMk cId="2333024608" sldId="283"/>
        </pc:sldMkLst>
      </pc:sldChg>
      <pc:sldChg chg="del">
        <pc:chgData name="Paul Ruskin" userId="31edc0f971107ab2" providerId="LiveId" clId="{B6830386-FAC0-4F19-85BD-0D06962F0971}" dt="2020-03-24T17:24:59.984" v="0" actId="47"/>
        <pc:sldMkLst>
          <pc:docMk/>
          <pc:sldMk cId="2424347703" sldId="284"/>
        </pc:sldMkLst>
      </pc:sldChg>
      <pc:sldChg chg="del">
        <pc:chgData name="Paul Ruskin" userId="31edc0f971107ab2" providerId="LiveId" clId="{B6830386-FAC0-4F19-85BD-0D06962F0971}" dt="2020-03-24T17:24:59.984" v="0" actId="47"/>
        <pc:sldMkLst>
          <pc:docMk/>
          <pc:sldMk cId="9676199" sldId="285"/>
        </pc:sldMkLst>
      </pc:sldChg>
      <pc:sldChg chg="del">
        <pc:chgData name="Paul Ruskin" userId="31edc0f971107ab2" providerId="LiveId" clId="{B6830386-FAC0-4F19-85BD-0D06962F0971}" dt="2020-03-24T17:24:59.984" v="0" actId="47"/>
        <pc:sldMkLst>
          <pc:docMk/>
          <pc:sldMk cId="2734537220" sldId="290"/>
        </pc:sldMkLst>
      </pc:sldChg>
      <pc:sldChg chg="del">
        <pc:chgData name="Paul Ruskin" userId="31edc0f971107ab2" providerId="LiveId" clId="{B6830386-FAC0-4F19-85BD-0D06962F0971}" dt="2020-03-24T17:24:59.984" v="0" actId="47"/>
        <pc:sldMkLst>
          <pc:docMk/>
          <pc:sldMk cId="3433064569" sldId="295"/>
        </pc:sldMkLst>
      </pc:sldChg>
      <pc:sldChg chg="del">
        <pc:chgData name="Paul Ruskin" userId="31edc0f971107ab2" providerId="LiveId" clId="{B6830386-FAC0-4F19-85BD-0D06962F0971}" dt="2020-03-24T17:24:59.984" v="0" actId="47"/>
        <pc:sldMkLst>
          <pc:docMk/>
          <pc:sldMk cId="2263240970" sldId="296"/>
        </pc:sldMkLst>
      </pc:sldChg>
      <pc:sldChg chg="del">
        <pc:chgData name="Paul Ruskin" userId="31edc0f971107ab2" providerId="LiveId" clId="{B6830386-FAC0-4F19-85BD-0D06962F0971}" dt="2020-03-24T17:24:59.984" v="0" actId="47"/>
        <pc:sldMkLst>
          <pc:docMk/>
          <pc:sldMk cId="1728824311" sldId="297"/>
        </pc:sldMkLst>
      </pc:sldChg>
      <pc:sldChg chg="del">
        <pc:chgData name="Paul Ruskin" userId="31edc0f971107ab2" providerId="LiveId" clId="{B6830386-FAC0-4F19-85BD-0D06962F0971}" dt="2020-03-24T17:24:59.984" v="0" actId="47"/>
        <pc:sldMkLst>
          <pc:docMk/>
          <pc:sldMk cId="4078096962" sldId="299"/>
        </pc:sldMkLst>
      </pc:sldChg>
      <pc:sldChg chg="del">
        <pc:chgData name="Paul Ruskin" userId="31edc0f971107ab2" providerId="LiveId" clId="{B6830386-FAC0-4F19-85BD-0D06962F0971}" dt="2020-03-24T17:24:59.984" v="0" actId="47"/>
        <pc:sldMkLst>
          <pc:docMk/>
          <pc:sldMk cId="0" sldId="306"/>
        </pc:sldMkLst>
      </pc:sldChg>
      <pc:sldChg chg="del">
        <pc:chgData name="Paul Ruskin" userId="31edc0f971107ab2" providerId="LiveId" clId="{B6830386-FAC0-4F19-85BD-0D06962F0971}" dt="2020-03-24T17:24:59.984" v="0" actId="47"/>
        <pc:sldMkLst>
          <pc:docMk/>
          <pc:sldMk cId="0" sldId="309"/>
        </pc:sldMkLst>
      </pc:sldChg>
      <pc:sldChg chg="del">
        <pc:chgData name="Paul Ruskin" userId="31edc0f971107ab2" providerId="LiveId" clId="{B6830386-FAC0-4F19-85BD-0D06962F0971}" dt="2020-03-24T17:24:59.984" v="0" actId="47"/>
        <pc:sldMkLst>
          <pc:docMk/>
          <pc:sldMk cId="1596830718" sldId="311"/>
        </pc:sldMkLst>
      </pc:sldChg>
      <pc:sldChg chg="del">
        <pc:chgData name="Paul Ruskin" userId="31edc0f971107ab2" providerId="LiveId" clId="{B6830386-FAC0-4F19-85BD-0D06962F0971}" dt="2020-03-24T17:24:59.984" v="0" actId="47"/>
        <pc:sldMkLst>
          <pc:docMk/>
          <pc:sldMk cId="1203920892" sldId="319"/>
        </pc:sldMkLst>
      </pc:sldChg>
      <pc:sldChg chg="del">
        <pc:chgData name="Paul Ruskin" userId="31edc0f971107ab2" providerId="LiveId" clId="{B6830386-FAC0-4F19-85BD-0D06962F0971}" dt="2020-03-24T17:24:59.984" v="0" actId="47"/>
        <pc:sldMkLst>
          <pc:docMk/>
          <pc:sldMk cId="0" sldId="396"/>
        </pc:sldMkLst>
      </pc:sldChg>
      <pc:sldChg chg="del">
        <pc:chgData name="Paul Ruskin" userId="31edc0f971107ab2" providerId="LiveId" clId="{B6830386-FAC0-4F19-85BD-0D06962F0971}" dt="2020-03-24T17:24:59.984" v="0" actId="47"/>
        <pc:sldMkLst>
          <pc:docMk/>
          <pc:sldMk cId="0" sldId="397"/>
        </pc:sldMkLst>
      </pc:sldChg>
      <pc:sldChg chg="del">
        <pc:chgData name="Paul Ruskin" userId="31edc0f971107ab2" providerId="LiveId" clId="{B6830386-FAC0-4F19-85BD-0D06962F0971}" dt="2020-03-24T17:24:59.984" v="0" actId="47"/>
        <pc:sldMkLst>
          <pc:docMk/>
          <pc:sldMk cId="0" sldId="398"/>
        </pc:sldMkLst>
      </pc:sldChg>
      <pc:sldChg chg="del">
        <pc:chgData name="Paul Ruskin" userId="31edc0f971107ab2" providerId="LiveId" clId="{B6830386-FAC0-4F19-85BD-0D06962F0971}" dt="2020-03-24T17:24:59.984" v="0" actId="47"/>
        <pc:sldMkLst>
          <pc:docMk/>
          <pc:sldMk cId="0" sldId="401"/>
        </pc:sldMkLst>
      </pc:sldChg>
      <pc:sldChg chg="del">
        <pc:chgData name="Paul Ruskin" userId="31edc0f971107ab2" providerId="LiveId" clId="{B6830386-FAC0-4F19-85BD-0D06962F0971}" dt="2020-03-24T17:24:59.984" v="0" actId="47"/>
        <pc:sldMkLst>
          <pc:docMk/>
          <pc:sldMk cId="0" sldId="402"/>
        </pc:sldMkLst>
      </pc:sldChg>
      <pc:sldChg chg="del">
        <pc:chgData name="Paul Ruskin" userId="31edc0f971107ab2" providerId="LiveId" clId="{B6830386-FAC0-4F19-85BD-0D06962F0971}" dt="2020-03-24T17:24:59.984" v="0" actId="47"/>
        <pc:sldMkLst>
          <pc:docMk/>
          <pc:sldMk cId="0" sldId="406"/>
        </pc:sldMkLst>
      </pc:sldChg>
      <pc:sldChg chg="del">
        <pc:chgData name="Paul Ruskin" userId="31edc0f971107ab2" providerId="LiveId" clId="{B6830386-FAC0-4F19-85BD-0D06962F0971}" dt="2020-03-24T17:24:59.984" v="0" actId="47"/>
        <pc:sldMkLst>
          <pc:docMk/>
          <pc:sldMk cId="2789148768" sldId="417"/>
        </pc:sldMkLst>
      </pc:sldChg>
      <pc:sldChg chg="del">
        <pc:chgData name="Paul Ruskin" userId="31edc0f971107ab2" providerId="LiveId" clId="{B6830386-FAC0-4F19-85BD-0D06962F0971}" dt="2020-03-24T17:24:59.984" v="0" actId="47"/>
        <pc:sldMkLst>
          <pc:docMk/>
          <pc:sldMk cId="3831410266" sldId="418"/>
        </pc:sldMkLst>
      </pc:sldChg>
      <pc:sldChg chg="del">
        <pc:chgData name="Paul Ruskin" userId="31edc0f971107ab2" providerId="LiveId" clId="{B6830386-FAC0-4F19-85BD-0D06962F0971}" dt="2020-03-24T17:24:59.984" v="0" actId="47"/>
        <pc:sldMkLst>
          <pc:docMk/>
          <pc:sldMk cId="1128407334" sldId="419"/>
        </pc:sldMkLst>
      </pc:sldChg>
      <pc:sldChg chg="del">
        <pc:chgData name="Paul Ruskin" userId="31edc0f971107ab2" providerId="LiveId" clId="{B6830386-FAC0-4F19-85BD-0D06962F0971}" dt="2020-03-24T17:24:59.984" v="0" actId="47"/>
        <pc:sldMkLst>
          <pc:docMk/>
          <pc:sldMk cId="0" sldId="435"/>
        </pc:sldMkLst>
      </pc:sldChg>
      <pc:sldChg chg="del">
        <pc:chgData name="Paul Ruskin" userId="31edc0f971107ab2" providerId="LiveId" clId="{B6830386-FAC0-4F19-85BD-0D06962F0971}" dt="2020-03-24T17:24:59.984" v="0" actId="47"/>
        <pc:sldMkLst>
          <pc:docMk/>
          <pc:sldMk cId="0" sldId="436"/>
        </pc:sldMkLst>
      </pc:sldChg>
      <pc:sldChg chg="del">
        <pc:chgData name="Paul Ruskin" userId="31edc0f971107ab2" providerId="LiveId" clId="{B6830386-FAC0-4F19-85BD-0D06962F0971}" dt="2020-03-24T17:24:59.984" v="0" actId="47"/>
        <pc:sldMkLst>
          <pc:docMk/>
          <pc:sldMk cId="0" sldId="437"/>
        </pc:sldMkLst>
      </pc:sldChg>
      <pc:sldChg chg="del">
        <pc:chgData name="Paul Ruskin" userId="31edc0f971107ab2" providerId="LiveId" clId="{B6830386-FAC0-4F19-85BD-0D06962F0971}" dt="2020-03-24T17:24:59.984" v="0" actId="47"/>
        <pc:sldMkLst>
          <pc:docMk/>
          <pc:sldMk cId="69967469" sldId="445"/>
        </pc:sldMkLst>
      </pc:sldChg>
      <pc:sldChg chg="del">
        <pc:chgData name="Paul Ruskin" userId="31edc0f971107ab2" providerId="LiveId" clId="{B6830386-FAC0-4F19-85BD-0D06962F0971}" dt="2020-03-24T17:24:59.984" v="0" actId="47"/>
        <pc:sldMkLst>
          <pc:docMk/>
          <pc:sldMk cId="259269873" sldId="446"/>
        </pc:sldMkLst>
      </pc:sldChg>
      <pc:sldChg chg="del">
        <pc:chgData name="Paul Ruskin" userId="31edc0f971107ab2" providerId="LiveId" clId="{B6830386-FAC0-4F19-85BD-0D06962F0971}" dt="2020-03-24T17:24:59.984" v="0" actId="47"/>
        <pc:sldMkLst>
          <pc:docMk/>
          <pc:sldMk cId="3672815303" sldId="447"/>
        </pc:sldMkLst>
      </pc:sldChg>
      <pc:sldChg chg="del">
        <pc:chgData name="Paul Ruskin" userId="31edc0f971107ab2" providerId="LiveId" clId="{B6830386-FAC0-4F19-85BD-0D06962F0971}" dt="2020-03-24T17:24:59.984" v="0" actId="47"/>
        <pc:sldMkLst>
          <pc:docMk/>
          <pc:sldMk cId="2374471491" sldId="449"/>
        </pc:sldMkLst>
      </pc:sldChg>
      <pc:sldChg chg="del">
        <pc:chgData name="Paul Ruskin" userId="31edc0f971107ab2" providerId="LiveId" clId="{B6830386-FAC0-4F19-85BD-0D06962F0971}" dt="2020-03-24T17:24:59.984" v="0" actId="47"/>
        <pc:sldMkLst>
          <pc:docMk/>
          <pc:sldMk cId="3980901345" sldId="493"/>
        </pc:sldMkLst>
      </pc:sldChg>
      <pc:sldChg chg="del">
        <pc:chgData name="Paul Ruskin" userId="31edc0f971107ab2" providerId="LiveId" clId="{B6830386-FAC0-4F19-85BD-0D06962F0971}" dt="2020-03-24T17:24:59.984" v="0" actId="47"/>
        <pc:sldMkLst>
          <pc:docMk/>
          <pc:sldMk cId="92617595" sldId="494"/>
        </pc:sldMkLst>
      </pc:sldChg>
      <pc:sldChg chg="del">
        <pc:chgData name="Paul Ruskin" userId="31edc0f971107ab2" providerId="LiveId" clId="{B6830386-FAC0-4F19-85BD-0D06962F0971}" dt="2020-03-24T17:24:59.984" v="0" actId="47"/>
        <pc:sldMkLst>
          <pc:docMk/>
          <pc:sldMk cId="1624127818" sldId="498"/>
        </pc:sldMkLst>
      </pc:sldChg>
      <pc:sldChg chg="del">
        <pc:chgData name="Paul Ruskin" userId="31edc0f971107ab2" providerId="LiveId" clId="{B6830386-FAC0-4F19-85BD-0D06962F0971}" dt="2020-03-24T17:24:59.984" v="0" actId="47"/>
        <pc:sldMkLst>
          <pc:docMk/>
          <pc:sldMk cId="2008115230" sldId="505"/>
        </pc:sldMkLst>
      </pc:sldChg>
      <pc:sldChg chg="del">
        <pc:chgData name="Paul Ruskin" userId="31edc0f971107ab2" providerId="LiveId" clId="{B6830386-FAC0-4F19-85BD-0D06962F0971}" dt="2020-03-24T17:24:59.984" v="0" actId="47"/>
        <pc:sldMkLst>
          <pc:docMk/>
          <pc:sldMk cId="3465970168" sldId="506"/>
        </pc:sldMkLst>
      </pc:sldChg>
      <pc:sldChg chg="del">
        <pc:chgData name="Paul Ruskin" userId="31edc0f971107ab2" providerId="LiveId" clId="{B6830386-FAC0-4F19-85BD-0D06962F0971}" dt="2020-03-24T17:24:59.984" v="0" actId="47"/>
        <pc:sldMkLst>
          <pc:docMk/>
          <pc:sldMk cId="2944129953" sldId="507"/>
        </pc:sldMkLst>
      </pc:sldChg>
      <pc:sldChg chg="del">
        <pc:chgData name="Paul Ruskin" userId="31edc0f971107ab2" providerId="LiveId" clId="{B6830386-FAC0-4F19-85BD-0D06962F0971}" dt="2020-03-24T17:24:59.984" v="0" actId="47"/>
        <pc:sldMkLst>
          <pc:docMk/>
          <pc:sldMk cId="4085605783" sldId="508"/>
        </pc:sldMkLst>
      </pc:sldChg>
      <pc:sldChg chg="del">
        <pc:chgData name="Paul Ruskin" userId="31edc0f971107ab2" providerId="LiveId" clId="{B6830386-FAC0-4F19-85BD-0D06962F0971}" dt="2020-03-24T17:24:59.984" v="0" actId="47"/>
        <pc:sldMkLst>
          <pc:docMk/>
          <pc:sldMk cId="3974062771" sldId="509"/>
        </pc:sldMkLst>
      </pc:sldChg>
      <pc:sldChg chg="del">
        <pc:chgData name="Paul Ruskin" userId="31edc0f971107ab2" providerId="LiveId" clId="{B6830386-FAC0-4F19-85BD-0D06962F0971}" dt="2020-03-24T17:24:59.984" v="0" actId="47"/>
        <pc:sldMkLst>
          <pc:docMk/>
          <pc:sldMk cId="1217636528" sldId="511"/>
        </pc:sldMkLst>
      </pc:sldChg>
      <pc:sldChg chg="del">
        <pc:chgData name="Paul Ruskin" userId="31edc0f971107ab2" providerId="LiveId" clId="{B6830386-FAC0-4F19-85BD-0D06962F0971}" dt="2020-03-24T17:24:59.984" v="0" actId="47"/>
        <pc:sldMkLst>
          <pc:docMk/>
          <pc:sldMk cId="3958859565" sldId="512"/>
        </pc:sldMkLst>
      </pc:sldChg>
      <pc:sldChg chg="del">
        <pc:chgData name="Paul Ruskin" userId="31edc0f971107ab2" providerId="LiveId" clId="{B6830386-FAC0-4F19-85BD-0D06962F0971}" dt="2020-03-24T17:24:59.984" v="0" actId="47"/>
        <pc:sldMkLst>
          <pc:docMk/>
          <pc:sldMk cId="3796139427" sldId="514"/>
        </pc:sldMkLst>
      </pc:sldChg>
      <pc:sldChg chg="del">
        <pc:chgData name="Paul Ruskin" userId="31edc0f971107ab2" providerId="LiveId" clId="{B6830386-FAC0-4F19-85BD-0D06962F0971}" dt="2020-03-24T17:24:59.984" v="0" actId="47"/>
        <pc:sldMkLst>
          <pc:docMk/>
          <pc:sldMk cId="1981937022" sldId="515"/>
        </pc:sldMkLst>
      </pc:sldChg>
      <pc:sldChg chg="del">
        <pc:chgData name="Paul Ruskin" userId="31edc0f971107ab2" providerId="LiveId" clId="{B6830386-FAC0-4F19-85BD-0D06962F0971}" dt="2020-03-24T17:24:59.984" v="0" actId="47"/>
        <pc:sldMkLst>
          <pc:docMk/>
          <pc:sldMk cId="2849359122" sldId="516"/>
        </pc:sldMkLst>
      </pc:sldChg>
      <pc:sldChg chg="del">
        <pc:chgData name="Paul Ruskin" userId="31edc0f971107ab2" providerId="LiveId" clId="{B6830386-FAC0-4F19-85BD-0D06962F0971}" dt="2020-03-24T17:24:59.984" v="0" actId="47"/>
        <pc:sldMkLst>
          <pc:docMk/>
          <pc:sldMk cId="2175464252" sldId="517"/>
        </pc:sldMkLst>
      </pc:sldChg>
      <pc:sldChg chg="del">
        <pc:chgData name="Paul Ruskin" userId="31edc0f971107ab2" providerId="LiveId" clId="{B6830386-FAC0-4F19-85BD-0D06962F0971}" dt="2020-03-24T17:24:59.984" v="0" actId="47"/>
        <pc:sldMkLst>
          <pc:docMk/>
          <pc:sldMk cId="1598960880" sldId="519"/>
        </pc:sldMkLst>
      </pc:sldChg>
      <pc:sldChg chg="del">
        <pc:chgData name="Paul Ruskin" userId="31edc0f971107ab2" providerId="LiveId" clId="{B6830386-FAC0-4F19-85BD-0D06962F0971}" dt="2020-03-24T17:24:59.984" v="0" actId="47"/>
        <pc:sldMkLst>
          <pc:docMk/>
          <pc:sldMk cId="2002220811" sldId="520"/>
        </pc:sldMkLst>
      </pc:sldChg>
      <pc:sldChg chg="del">
        <pc:chgData name="Paul Ruskin" userId="31edc0f971107ab2" providerId="LiveId" clId="{B6830386-FAC0-4F19-85BD-0D06962F0971}" dt="2020-03-24T17:24:59.984" v="0" actId="47"/>
        <pc:sldMkLst>
          <pc:docMk/>
          <pc:sldMk cId="3328581908" sldId="521"/>
        </pc:sldMkLst>
      </pc:sldChg>
      <pc:sldChg chg="del">
        <pc:chgData name="Paul Ruskin" userId="31edc0f971107ab2" providerId="LiveId" clId="{B6830386-FAC0-4F19-85BD-0D06962F0971}" dt="2020-03-24T17:24:59.984" v="0" actId="47"/>
        <pc:sldMkLst>
          <pc:docMk/>
          <pc:sldMk cId="0" sldId="527"/>
        </pc:sldMkLst>
      </pc:sldChg>
      <pc:sldChg chg="del">
        <pc:chgData name="Paul Ruskin" userId="31edc0f971107ab2" providerId="LiveId" clId="{B6830386-FAC0-4F19-85BD-0D06962F0971}" dt="2020-03-24T17:24:59.984" v="0" actId="47"/>
        <pc:sldMkLst>
          <pc:docMk/>
          <pc:sldMk cId="323628079" sldId="528"/>
        </pc:sldMkLst>
      </pc:sldChg>
      <pc:sldChg chg="del">
        <pc:chgData name="Paul Ruskin" userId="31edc0f971107ab2" providerId="LiveId" clId="{B6830386-FAC0-4F19-85BD-0D06962F0971}" dt="2020-03-24T17:24:59.984" v="0" actId="47"/>
        <pc:sldMkLst>
          <pc:docMk/>
          <pc:sldMk cId="3881298126" sldId="529"/>
        </pc:sldMkLst>
      </pc:sldChg>
      <pc:sldChg chg="del">
        <pc:chgData name="Paul Ruskin" userId="31edc0f971107ab2" providerId="LiveId" clId="{B6830386-FAC0-4F19-85BD-0D06962F0971}" dt="2020-03-24T17:24:59.984" v="0" actId="47"/>
        <pc:sldMkLst>
          <pc:docMk/>
          <pc:sldMk cId="2588293528" sldId="530"/>
        </pc:sldMkLst>
      </pc:sldChg>
      <pc:sldChg chg="del">
        <pc:chgData name="Paul Ruskin" userId="31edc0f971107ab2" providerId="LiveId" clId="{B6830386-FAC0-4F19-85BD-0D06962F0971}" dt="2020-03-24T17:24:59.984" v="0" actId="47"/>
        <pc:sldMkLst>
          <pc:docMk/>
          <pc:sldMk cId="3879765738" sldId="531"/>
        </pc:sldMkLst>
      </pc:sldChg>
      <pc:sldChg chg="del">
        <pc:chgData name="Paul Ruskin" userId="31edc0f971107ab2" providerId="LiveId" clId="{B6830386-FAC0-4F19-85BD-0D06962F0971}" dt="2020-03-24T17:24:59.984" v="0" actId="47"/>
        <pc:sldMkLst>
          <pc:docMk/>
          <pc:sldMk cId="4162886275" sldId="532"/>
        </pc:sldMkLst>
      </pc:sldChg>
      <pc:sldChg chg="del">
        <pc:chgData name="Paul Ruskin" userId="31edc0f971107ab2" providerId="LiveId" clId="{B6830386-FAC0-4F19-85BD-0D06962F0971}" dt="2020-03-24T17:24:59.984" v="0" actId="47"/>
        <pc:sldMkLst>
          <pc:docMk/>
          <pc:sldMk cId="0" sldId="533"/>
        </pc:sldMkLst>
      </pc:sldChg>
      <pc:sldChg chg="del">
        <pc:chgData name="Paul Ruskin" userId="31edc0f971107ab2" providerId="LiveId" clId="{B6830386-FAC0-4F19-85BD-0D06962F0971}" dt="2020-03-24T17:24:59.984" v="0" actId="47"/>
        <pc:sldMkLst>
          <pc:docMk/>
          <pc:sldMk cId="0" sldId="535"/>
        </pc:sldMkLst>
      </pc:sldChg>
      <pc:sldChg chg="del">
        <pc:chgData name="Paul Ruskin" userId="31edc0f971107ab2" providerId="LiveId" clId="{B6830386-FAC0-4F19-85BD-0D06962F0971}" dt="2020-03-24T17:24:59.984" v="0" actId="47"/>
        <pc:sldMkLst>
          <pc:docMk/>
          <pc:sldMk cId="2467032211" sldId="536"/>
        </pc:sldMkLst>
      </pc:sldChg>
      <pc:sldChg chg="del">
        <pc:chgData name="Paul Ruskin" userId="31edc0f971107ab2" providerId="LiveId" clId="{B6830386-FAC0-4F19-85BD-0D06962F0971}" dt="2020-03-24T17:24:59.984" v="0" actId="47"/>
        <pc:sldMkLst>
          <pc:docMk/>
          <pc:sldMk cId="1621833941" sldId="540"/>
        </pc:sldMkLst>
      </pc:sldChg>
      <pc:sldChg chg="del">
        <pc:chgData name="Paul Ruskin" userId="31edc0f971107ab2" providerId="LiveId" clId="{B6830386-FAC0-4F19-85BD-0D06962F0971}" dt="2020-03-24T17:24:59.984" v="0" actId="47"/>
        <pc:sldMkLst>
          <pc:docMk/>
          <pc:sldMk cId="1306090066" sldId="541"/>
        </pc:sldMkLst>
      </pc:sldChg>
      <pc:sldChg chg="del">
        <pc:chgData name="Paul Ruskin" userId="31edc0f971107ab2" providerId="LiveId" clId="{B6830386-FAC0-4F19-85BD-0D06962F0971}" dt="2020-03-24T17:24:59.984" v="0" actId="47"/>
        <pc:sldMkLst>
          <pc:docMk/>
          <pc:sldMk cId="1451995864" sldId="543"/>
        </pc:sldMkLst>
      </pc:sldChg>
      <pc:sldChg chg="del">
        <pc:chgData name="Paul Ruskin" userId="31edc0f971107ab2" providerId="LiveId" clId="{B6830386-FAC0-4F19-85BD-0D06962F0971}" dt="2020-03-24T17:24:59.984" v="0" actId="47"/>
        <pc:sldMkLst>
          <pc:docMk/>
          <pc:sldMk cId="2343772097" sldId="544"/>
        </pc:sldMkLst>
      </pc:sldChg>
      <pc:sldChg chg="del">
        <pc:chgData name="Paul Ruskin" userId="31edc0f971107ab2" providerId="LiveId" clId="{B6830386-FAC0-4F19-85BD-0D06962F0971}" dt="2020-03-24T17:24:59.984" v="0" actId="47"/>
        <pc:sldMkLst>
          <pc:docMk/>
          <pc:sldMk cId="2536038925" sldId="545"/>
        </pc:sldMkLst>
      </pc:sldChg>
      <pc:sldChg chg="del">
        <pc:chgData name="Paul Ruskin" userId="31edc0f971107ab2" providerId="LiveId" clId="{B6830386-FAC0-4F19-85BD-0D06962F0971}" dt="2020-03-24T17:24:59.984" v="0" actId="47"/>
        <pc:sldMkLst>
          <pc:docMk/>
          <pc:sldMk cId="4117623262" sldId="547"/>
        </pc:sldMkLst>
      </pc:sldChg>
      <pc:sldChg chg="del">
        <pc:chgData name="Paul Ruskin" userId="31edc0f971107ab2" providerId="LiveId" clId="{B6830386-FAC0-4F19-85BD-0D06962F0971}" dt="2020-03-24T17:24:59.984" v="0" actId="47"/>
        <pc:sldMkLst>
          <pc:docMk/>
          <pc:sldMk cId="2788447461" sldId="549"/>
        </pc:sldMkLst>
      </pc:sldChg>
      <pc:sldChg chg="del">
        <pc:chgData name="Paul Ruskin" userId="31edc0f971107ab2" providerId="LiveId" clId="{B6830386-FAC0-4F19-85BD-0D06962F0971}" dt="2020-03-24T17:24:59.984" v="0" actId="47"/>
        <pc:sldMkLst>
          <pc:docMk/>
          <pc:sldMk cId="2578882202" sldId="550"/>
        </pc:sldMkLst>
      </pc:sldChg>
      <pc:sldChg chg="del">
        <pc:chgData name="Paul Ruskin" userId="31edc0f971107ab2" providerId="LiveId" clId="{B6830386-FAC0-4F19-85BD-0D06962F0971}" dt="2020-03-24T17:24:59.984" v="0" actId="47"/>
        <pc:sldMkLst>
          <pc:docMk/>
          <pc:sldMk cId="2775530919" sldId="551"/>
        </pc:sldMkLst>
      </pc:sldChg>
      <pc:sldChg chg="del">
        <pc:chgData name="Paul Ruskin" userId="31edc0f971107ab2" providerId="LiveId" clId="{B6830386-FAC0-4F19-85BD-0D06962F0971}" dt="2020-03-24T17:24:59.984" v="0" actId="47"/>
        <pc:sldMkLst>
          <pc:docMk/>
          <pc:sldMk cId="0" sldId="554"/>
        </pc:sldMkLst>
      </pc:sldChg>
      <pc:sldChg chg="del">
        <pc:chgData name="Paul Ruskin" userId="31edc0f971107ab2" providerId="LiveId" clId="{B6830386-FAC0-4F19-85BD-0D06962F0971}" dt="2020-03-24T17:24:59.984" v="0" actId="47"/>
        <pc:sldMkLst>
          <pc:docMk/>
          <pc:sldMk cId="0" sldId="556"/>
        </pc:sldMkLst>
      </pc:sldChg>
      <pc:sldChg chg="del">
        <pc:chgData name="Paul Ruskin" userId="31edc0f971107ab2" providerId="LiveId" clId="{B6830386-FAC0-4F19-85BD-0D06962F0971}" dt="2020-03-24T17:24:59.984" v="0" actId="47"/>
        <pc:sldMkLst>
          <pc:docMk/>
          <pc:sldMk cId="0" sldId="557"/>
        </pc:sldMkLst>
      </pc:sldChg>
      <pc:sldChg chg="del">
        <pc:chgData name="Paul Ruskin" userId="31edc0f971107ab2" providerId="LiveId" clId="{B6830386-FAC0-4F19-85BD-0D06962F0971}" dt="2020-03-24T17:24:59.984" v="0" actId="47"/>
        <pc:sldMkLst>
          <pc:docMk/>
          <pc:sldMk cId="1296290282" sldId="558"/>
        </pc:sldMkLst>
      </pc:sldChg>
      <pc:sldChg chg="del">
        <pc:chgData name="Paul Ruskin" userId="31edc0f971107ab2" providerId="LiveId" clId="{B6830386-FAC0-4F19-85BD-0D06962F0971}" dt="2020-03-24T17:24:59.984" v="0" actId="47"/>
        <pc:sldMkLst>
          <pc:docMk/>
          <pc:sldMk cId="1109567553" sldId="559"/>
        </pc:sldMkLst>
      </pc:sldChg>
      <pc:sldChg chg="del">
        <pc:chgData name="Paul Ruskin" userId="31edc0f971107ab2" providerId="LiveId" clId="{B6830386-FAC0-4F19-85BD-0D06962F0971}" dt="2020-03-24T17:24:59.984" v="0" actId="47"/>
        <pc:sldMkLst>
          <pc:docMk/>
          <pc:sldMk cId="650975501" sldId="560"/>
        </pc:sldMkLst>
      </pc:sldChg>
      <pc:sldChg chg="del">
        <pc:chgData name="Paul Ruskin" userId="31edc0f971107ab2" providerId="LiveId" clId="{B6830386-FAC0-4F19-85BD-0D06962F0971}" dt="2020-03-24T17:24:59.984" v="0" actId="47"/>
        <pc:sldMkLst>
          <pc:docMk/>
          <pc:sldMk cId="58930792" sldId="561"/>
        </pc:sldMkLst>
      </pc:sldChg>
      <pc:sldChg chg="del">
        <pc:chgData name="Paul Ruskin" userId="31edc0f971107ab2" providerId="LiveId" clId="{B6830386-FAC0-4F19-85BD-0D06962F0971}" dt="2020-03-24T17:24:59.984" v="0" actId="47"/>
        <pc:sldMkLst>
          <pc:docMk/>
          <pc:sldMk cId="3024527591" sldId="562"/>
        </pc:sldMkLst>
      </pc:sldChg>
      <pc:sldChg chg="del">
        <pc:chgData name="Paul Ruskin" userId="31edc0f971107ab2" providerId="LiveId" clId="{B6830386-FAC0-4F19-85BD-0D06962F0971}" dt="2020-03-24T17:24:59.984" v="0" actId="47"/>
        <pc:sldMkLst>
          <pc:docMk/>
          <pc:sldMk cId="1332073771" sldId="563"/>
        </pc:sldMkLst>
      </pc:sldChg>
      <pc:sldChg chg="del">
        <pc:chgData name="Paul Ruskin" userId="31edc0f971107ab2" providerId="LiveId" clId="{B6830386-FAC0-4F19-85BD-0D06962F0971}" dt="2020-03-24T17:24:59.984" v="0" actId="47"/>
        <pc:sldMkLst>
          <pc:docMk/>
          <pc:sldMk cId="236926110" sldId="564"/>
        </pc:sldMkLst>
      </pc:sldChg>
      <pc:sldChg chg="del">
        <pc:chgData name="Paul Ruskin" userId="31edc0f971107ab2" providerId="LiveId" clId="{B6830386-FAC0-4F19-85BD-0D06962F0971}" dt="2020-03-24T17:24:59.984" v="0" actId="47"/>
        <pc:sldMkLst>
          <pc:docMk/>
          <pc:sldMk cId="2893934303" sldId="565"/>
        </pc:sldMkLst>
      </pc:sldChg>
      <pc:sldChg chg="del">
        <pc:chgData name="Paul Ruskin" userId="31edc0f971107ab2" providerId="LiveId" clId="{B6830386-FAC0-4F19-85BD-0D06962F0971}" dt="2020-03-24T17:24:59.984" v="0" actId="47"/>
        <pc:sldMkLst>
          <pc:docMk/>
          <pc:sldMk cId="3333389952" sldId="566"/>
        </pc:sldMkLst>
      </pc:sldChg>
      <pc:sldChg chg="del">
        <pc:chgData name="Paul Ruskin" userId="31edc0f971107ab2" providerId="LiveId" clId="{B6830386-FAC0-4F19-85BD-0D06962F0971}" dt="2020-03-24T17:24:59.984" v="0" actId="47"/>
        <pc:sldMkLst>
          <pc:docMk/>
          <pc:sldMk cId="1771242466" sldId="567"/>
        </pc:sldMkLst>
      </pc:sldChg>
      <pc:sldChg chg="del">
        <pc:chgData name="Paul Ruskin" userId="31edc0f971107ab2" providerId="LiveId" clId="{B6830386-FAC0-4F19-85BD-0D06962F0971}" dt="2020-03-24T17:24:59.984" v="0" actId="47"/>
        <pc:sldMkLst>
          <pc:docMk/>
          <pc:sldMk cId="2462735540" sldId="569"/>
        </pc:sldMkLst>
      </pc:sldChg>
      <pc:sldChg chg="del">
        <pc:chgData name="Paul Ruskin" userId="31edc0f971107ab2" providerId="LiveId" clId="{B6830386-FAC0-4F19-85BD-0D06962F0971}" dt="2020-03-24T17:24:59.984" v="0" actId="47"/>
        <pc:sldMkLst>
          <pc:docMk/>
          <pc:sldMk cId="2843994705" sldId="570"/>
        </pc:sldMkLst>
      </pc:sldChg>
      <pc:sldChg chg="del">
        <pc:chgData name="Paul Ruskin" userId="31edc0f971107ab2" providerId="LiveId" clId="{B6830386-FAC0-4F19-85BD-0D06962F0971}" dt="2020-03-24T17:24:59.984" v="0" actId="47"/>
        <pc:sldMkLst>
          <pc:docMk/>
          <pc:sldMk cId="316647726" sldId="571"/>
        </pc:sldMkLst>
      </pc:sldChg>
      <pc:sldChg chg="del">
        <pc:chgData name="Paul Ruskin" userId="31edc0f971107ab2" providerId="LiveId" clId="{B6830386-FAC0-4F19-85BD-0D06962F0971}" dt="2020-03-24T17:24:59.984" v="0" actId="47"/>
        <pc:sldMkLst>
          <pc:docMk/>
          <pc:sldMk cId="3719734456" sldId="572"/>
        </pc:sldMkLst>
      </pc:sldChg>
      <pc:sldChg chg="del">
        <pc:chgData name="Paul Ruskin" userId="31edc0f971107ab2" providerId="LiveId" clId="{B6830386-FAC0-4F19-85BD-0D06962F0971}" dt="2020-03-24T17:24:59.984" v="0" actId="47"/>
        <pc:sldMkLst>
          <pc:docMk/>
          <pc:sldMk cId="3606422836" sldId="573"/>
        </pc:sldMkLst>
      </pc:sldChg>
      <pc:sldChg chg="del">
        <pc:chgData name="Paul Ruskin" userId="31edc0f971107ab2" providerId="LiveId" clId="{B6830386-FAC0-4F19-85BD-0D06962F0971}" dt="2020-03-24T17:24:59.984" v="0" actId="47"/>
        <pc:sldMkLst>
          <pc:docMk/>
          <pc:sldMk cId="497983537" sldId="577"/>
        </pc:sldMkLst>
      </pc:sldChg>
      <pc:sldChg chg="del">
        <pc:chgData name="Paul Ruskin" userId="31edc0f971107ab2" providerId="LiveId" clId="{B6830386-FAC0-4F19-85BD-0D06962F0971}" dt="2020-03-24T17:24:59.984" v="0" actId="47"/>
        <pc:sldMkLst>
          <pc:docMk/>
          <pc:sldMk cId="1251209293" sldId="578"/>
        </pc:sldMkLst>
      </pc:sldChg>
      <pc:sldChg chg="del">
        <pc:chgData name="Paul Ruskin" userId="31edc0f971107ab2" providerId="LiveId" clId="{B6830386-FAC0-4F19-85BD-0D06962F0971}" dt="2020-03-24T17:24:59.984" v="0" actId="47"/>
        <pc:sldMkLst>
          <pc:docMk/>
          <pc:sldMk cId="233518600" sldId="580"/>
        </pc:sldMkLst>
      </pc:sldChg>
      <pc:sldChg chg="del">
        <pc:chgData name="Paul Ruskin" userId="31edc0f971107ab2" providerId="LiveId" clId="{B6830386-FAC0-4F19-85BD-0D06962F0971}" dt="2020-03-24T17:24:59.984" v="0" actId="47"/>
        <pc:sldMkLst>
          <pc:docMk/>
          <pc:sldMk cId="2766159674" sldId="585"/>
        </pc:sldMkLst>
      </pc:sldChg>
      <pc:sldChg chg="del">
        <pc:chgData name="Paul Ruskin" userId="31edc0f971107ab2" providerId="LiveId" clId="{B6830386-FAC0-4F19-85BD-0D06962F0971}" dt="2020-03-24T17:24:59.984" v="0" actId="47"/>
        <pc:sldMkLst>
          <pc:docMk/>
          <pc:sldMk cId="123938582" sldId="586"/>
        </pc:sldMkLst>
      </pc:sldChg>
      <pc:sldChg chg="del">
        <pc:chgData name="Paul Ruskin" userId="31edc0f971107ab2" providerId="LiveId" clId="{B6830386-FAC0-4F19-85BD-0D06962F0971}" dt="2020-03-24T17:24:59.984" v="0" actId="47"/>
        <pc:sldMkLst>
          <pc:docMk/>
          <pc:sldMk cId="0" sldId="587"/>
        </pc:sldMkLst>
      </pc:sldChg>
      <pc:sldChg chg="del">
        <pc:chgData name="Paul Ruskin" userId="31edc0f971107ab2" providerId="LiveId" clId="{B6830386-FAC0-4F19-85BD-0D06962F0971}" dt="2020-03-24T17:24:59.984" v="0" actId="47"/>
        <pc:sldMkLst>
          <pc:docMk/>
          <pc:sldMk cId="3715179185" sldId="588"/>
        </pc:sldMkLst>
      </pc:sldChg>
      <pc:sldChg chg="del">
        <pc:chgData name="Paul Ruskin" userId="31edc0f971107ab2" providerId="LiveId" clId="{B6830386-FAC0-4F19-85BD-0D06962F0971}" dt="2020-03-24T17:24:59.984" v="0" actId="47"/>
        <pc:sldMkLst>
          <pc:docMk/>
          <pc:sldMk cId="1880352948" sldId="589"/>
        </pc:sldMkLst>
      </pc:sldChg>
      <pc:sldChg chg="del">
        <pc:chgData name="Paul Ruskin" userId="31edc0f971107ab2" providerId="LiveId" clId="{B6830386-FAC0-4F19-85BD-0D06962F0971}" dt="2020-03-24T17:24:59.984" v="0" actId="47"/>
        <pc:sldMkLst>
          <pc:docMk/>
          <pc:sldMk cId="543382513" sldId="590"/>
        </pc:sldMkLst>
      </pc:sldChg>
      <pc:sldChg chg="del">
        <pc:chgData name="Paul Ruskin" userId="31edc0f971107ab2" providerId="LiveId" clId="{B6830386-FAC0-4F19-85BD-0D06962F0971}" dt="2020-03-24T17:24:59.984" v="0" actId="47"/>
        <pc:sldMkLst>
          <pc:docMk/>
          <pc:sldMk cId="1677422377" sldId="591"/>
        </pc:sldMkLst>
      </pc:sldChg>
      <pc:sldChg chg="del">
        <pc:chgData name="Paul Ruskin" userId="31edc0f971107ab2" providerId="LiveId" clId="{B6830386-FAC0-4F19-85BD-0D06962F0971}" dt="2020-03-24T17:24:59.984" v="0" actId="47"/>
        <pc:sldMkLst>
          <pc:docMk/>
          <pc:sldMk cId="863136416" sldId="592"/>
        </pc:sldMkLst>
      </pc:sldChg>
      <pc:sldChg chg="del">
        <pc:chgData name="Paul Ruskin" userId="31edc0f971107ab2" providerId="LiveId" clId="{B6830386-FAC0-4F19-85BD-0D06962F0971}" dt="2020-03-24T17:24:59.984" v="0" actId="47"/>
        <pc:sldMkLst>
          <pc:docMk/>
          <pc:sldMk cId="2535845501" sldId="594"/>
        </pc:sldMkLst>
      </pc:sldChg>
      <pc:sldChg chg="del">
        <pc:chgData name="Paul Ruskin" userId="31edc0f971107ab2" providerId="LiveId" clId="{B6830386-FAC0-4F19-85BD-0D06962F0971}" dt="2020-03-24T17:24:59.984" v="0" actId="47"/>
        <pc:sldMkLst>
          <pc:docMk/>
          <pc:sldMk cId="820109247" sldId="595"/>
        </pc:sldMkLst>
      </pc:sldChg>
      <pc:sldChg chg="del">
        <pc:chgData name="Paul Ruskin" userId="31edc0f971107ab2" providerId="LiveId" clId="{B6830386-FAC0-4F19-85BD-0D06962F0971}" dt="2020-03-24T17:24:59.984" v="0" actId="47"/>
        <pc:sldMkLst>
          <pc:docMk/>
          <pc:sldMk cId="3650056184" sldId="596"/>
        </pc:sldMkLst>
      </pc:sldChg>
      <pc:sldChg chg="del">
        <pc:chgData name="Paul Ruskin" userId="31edc0f971107ab2" providerId="LiveId" clId="{B6830386-FAC0-4F19-85BD-0D06962F0971}" dt="2020-03-24T17:24:59.984" v="0" actId="47"/>
        <pc:sldMkLst>
          <pc:docMk/>
          <pc:sldMk cId="2706253740" sldId="600"/>
        </pc:sldMkLst>
      </pc:sldChg>
      <pc:sldChg chg="del">
        <pc:chgData name="Paul Ruskin" userId="31edc0f971107ab2" providerId="LiveId" clId="{B6830386-FAC0-4F19-85BD-0D06962F0971}" dt="2020-03-24T17:24:59.984" v="0" actId="47"/>
        <pc:sldMkLst>
          <pc:docMk/>
          <pc:sldMk cId="3985582455" sldId="601"/>
        </pc:sldMkLst>
      </pc:sldChg>
      <pc:sldChg chg="del">
        <pc:chgData name="Paul Ruskin" userId="31edc0f971107ab2" providerId="LiveId" clId="{B6830386-FAC0-4F19-85BD-0D06962F0971}" dt="2020-03-24T17:24:59.984" v="0" actId="47"/>
        <pc:sldMkLst>
          <pc:docMk/>
          <pc:sldMk cId="3520209903" sldId="602"/>
        </pc:sldMkLst>
      </pc:sldChg>
      <pc:sldChg chg="del">
        <pc:chgData name="Paul Ruskin" userId="31edc0f971107ab2" providerId="LiveId" clId="{B6830386-FAC0-4F19-85BD-0D06962F0971}" dt="2020-03-24T17:24:59.984" v="0" actId="47"/>
        <pc:sldMkLst>
          <pc:docMk/>
          <pc:sldMk cId="2966256540" sldId="603"/>
        </pc:sldMkLst>
      </pc:sldChg>
      <pc:sldChg chg="del">
        <pc:chgData name="Paul Ruskin" userId="31edc0f971107ab2" providerId="LiveId" clId="{B6830386-FAC0-4F19-85BD-0D06962F0971}" dt="2020-03-24T17:24:59.984" v="0" actId="47"/>
        <pc:sldMkLst>
          <pc:docMk/>
          <pc:sldMk cId="1208557849" sldId="604"/>
        </pc:sldMkLst>
      </pc:sldChg>
      <pc:sldChg chg="del">
        <pc:chgData name="Paul Ruskin" userId="31edc0f971107ab2" providerId="LiveId" clId="{B6830386-FAC0-4F19-85BD-0D06962F0971}" dt="2020-03-24T17:24:59.984" v="0" actId="47"/>
        <pc:sldMkLst>
          <pc:docMk/>
          <pc:sldMk cId="3295454495" sldId="605"/>
        </pc:sldMkLst>
      </pc:sldChg>
      <pc:sldChg chg="del">
        <pc:chgData name="Paul Ruskin" userId="31edc0f971107ab2" providerId="LiveId" clId="{B6830386-FAC0-4F19-85BD-0D06962F0971}" dt="2020-03-24T17:24:59.984" v="0" actId="47"/>
        <pc:sldMkLst>
          <pc:docMk/>
          <pc:sldMk cId="387437190" sldId="607"/>
        </pc:sldMkLst>
      </pc:sldChg>
      <pc:sldChg chg="del">
        <pc:chgData name="Paul Ruskin" userId="31edc0f971107ab2" providerId="LiveId" clId="{B6830386-FAC0-4F19-85BD-0D06962F0971}" dt="2020-03-24T17:24:59.984" v="0" actId="47"/>
        <pc:sldMkLst>
          <pc:docMk/>
          <pc:sldMk cId="2728470917" sldId="616"/>
        </pc:sldMkLst>
      </pc:sldChg>
      <pc:sldChg chg="del">
        <pc:chgData name="Paul Ruskin" userId="31edc0f971107ab2" providerId="LiveId" clId="{B6830386-FAC0-4F19-85BD-0D06962F0971}" dt="2020-03-24T17:24:59.984" v="0" actId="47"/>
        <pc:sldMkLst>
          <pc:docMk/>
          <pc:sldMk cId="4275866191" sldId="617"/>
        </pc:sldMkLst>
      </pc:sldChg>
      <pc:sldChg chg="del">
        <pc:chgData name="Paul Ruskin" userId="31edc0f971107ab2" providerId="LiveId" clId="{B6830386-FAC0-4F19-85BD-0D06962F0971}" dt="2020-03-24T17:24:59.984" v="0" actId="47"/>
        <pc:sldMkLst>
          <pc:docMk/>
          <pc:sldMk cId="927289216" sldId="619"/>
        </pc:sldMkLst>
      </pc:sldChg>
      <pc:sldChg chg="del">
        <pc:chgData name="Paul Ruskin" userId="31edc0f971107ab2" providerId="LiveId" clId="{B6830386-FAC0-4F19-85BD-0D06962F0971}" dt="2020-03-24T17:24:59.984" v="0" actId="47"/>
        <pc:sldMkLst>
          <pc:docMk/>
          <pc:sldMk cId="3449641127" sldId="620"/>
        </pc:sldMkLst>
      </pc:sldChg>
      <pc:sldChg chg="del">
        <pc:chgData name="Paul Ruskin" userId="31edc0f971107ab2" providerId="LiveId" clId="{B6830386-FAC0-4F19-85BD-0D06962F0971}" dt="2020-03-24T17:24:59.984" v="0" actId="47"/>
        <pc:sldMkLst>
          <pc:docMk/>
          <pc:sldMk cId="3782440644" sldId="621"/>
        </pc:sldMkLst>
      </pc:sldChg>
      <pc:sldChg chg="del">
        <pc:chgData name="Paul Ruskin" userId="31edc0f971107ab2" providerId="LiveId" clId="{B6830386-FAC0-4F19-85BD-0D06962F0971}" dt="2020-03-24T17:24:59.984" v="0" actId="47"/>
        <pc:sldMkLst>
          <pc:docMk/>
          <pc:sldMk cId="2034686888" sldId="622"/>
        </pc:sldMkLst>
      </pc:sldChg>
      <pc:sldChg chg="del">
        <pc:chgData name="Paul Ruskin" userId="31edc0f971107ab2" providerId="LiveId" clId="{B6830386-FAC0-4F19-85BD-0D06962F0971}" dt="2020-03-24T17:24:59.984" v="0" actId="47"/>
        <pc:sldMkLst>
          <pc:docMk/>
          <pc:sldMk cId="1359712274" sldId="623"/>
        </pc:sldMkLst>
      </pc:sldChg>
      <pc:sldChg chg="del">
        <pc:chgData name="Paul Ruskin" userId="31edc0f971107ab2" providerId="LiveId" clId="{B6830386-FAC0-4F19-85BD-0D06962F0971}" dt="2020-03-24T17:24:59.984" v="0" actId="47"/>
        <pc:sldMkLst>
          <pc:docMk/>
          <pc:sldMk cId="874085697" sldId="624"/>
        </pc:sldMkLst>
      </pc:sldChg>
      <pc:sldChg chg="del">
        <pc:chgData name="Paul Ruskin" userId="31edc0f971107ab2" providerId="LiveId" clId="{B6830386-FAC0-4F19-85BD-0D06962F0971}" dt="2020-03-24T17:24:59.984" v="0" actId="47"/>
        <pc:sldMkLst>
          <pc:docMk/>
          <pc:sldMk cId="171817537" sldId="625"/>
        </pc:sldMkLst>
      </pc:sldChg>
      <pc:sldChg chg="del">
        <pc:chgData name="Paul Ruskin" userId="31edc0f971107ab2" providerId="LiveId" clId="{B6830386-FAC0-4F19-85BD-0D06962F0971}" dt="2020-03-24T17:24:59.984" v="0" actId="47"/>
        <pc:sldMkLst>
          <pc:docMk/>
          <pc:sldMk cId="3726535054" sldId="626"/>
        </pc:sldMkLst>
      </pc:sldChg>
      <pc:sldChg chg="del">
        <pc:chgData name="Paul Ruskin" userId="31edc0f971107ab2" providerId="LiveId" clId="{B6830386-FAC0-4F19-85BD-0D06962F0971}" dt="2020-03-24T17:24:59.984" v="0" actId="47"/>
        <pc:sldMkLst>
          <pc:docMk/>
          <pc:sldMk cId="1237203241" sldId="627"/>
        </pc:sldMkLst>
      </pc:sldChg>
      <pc:sldChg chg="del">
        <pc:chgData name="Paul Ruskin" userId="31edc0f971107ab2" providerId="LiveId" clId="{B6830386-FAC0-4F19-85BD-0D06962F0971}" dt="2020-03-24T17:24:59.984" v="0" actId="47"/>
        <pc:sldMkLst>
          <pc:docMk/>
          <pc:sldMk cId="915589172" sldId="628"/>
        </pc:sldMkLst>
      </pc:sldChg>
      <pc:sldChg chg="del">
        <pc:chgData name="Paul Ruskin" userId="31edc0f971107ab2" providerId="LiveId" clId="{B6830386-FAC0-4F19-85BD-0D06962F0971}" dt="2020-03-24T17:24:59.984" v="0" actId="47"/>
        <pc:sldMkLst>
          <pc:docMk/>
          <pc:sldMk cId="4193593756" sldId="632"/>
        </pc:sldMkLst>
      </pc:sldChg>
      <pc:sldChg chg="del">
        <pc:chgData name="Paul Ruskin" userId="31edc0f971107ab2" providerId="LiveId" clId="{B6830386-FAC0-4F19-85BD-0D06962F0971}" dt="2020-03-24T17:24:59.984" v="0" actId="47"/>
        <pc:sldMkLst>
          <pc:docMk/>
          <pc:sldMk cId="1155196022" sldId="633"/>
        </pc:sldMkLst>
      </pc:sldChg>
      <pc:sldChg chg="del">
        <pc:chgData name="Paul Ruskin" userId="31edc0f971107ab2" providerId="LiveId" clId="{B6830386-FAC0-4F19-85BD-0D06962F0971}" dt="2020-03-24T17:24:59.984" v="0" actId="47"/>
        <pc:sldMkLst>
          <pc:docMk/>
          <pc:sldMk cId="142835668" sldId="634"/>
        </pc:sldMkLst>
      </pc:sldChg>
      <pc:sldChg chg="del">
        <pc:chgData name="Paul Ruskin" userId="31edc0f971107ab2" providerId="LiveId" clId="{B6830386-FAC0-4F19-85BD-0D06962F0971}" dt="2020-03-24T17:24:59.984" v="0" actId="47"/>
        <pc:sldMkLst>
          <pc:docMk/>
          <pc:sldMk cId="3104063192" sldId="635"/>
        </pc:sldMkLst>
      </pc:sldChg>
      <pc:sldChg chg="del">
        <pc:chgData name="Paul Ruskin" userId="31edc0f971107ab2" providerId="LiveId" clId="{B6830386-FAC0-4F19-85BD-0D06962F0971}" dt="2020-03-24T17:24:59.984" v="0" actId="47"/>
        <pc:sldMkLst>
          <pc:docMk/>
          <pc:sldMk cId="802049767" sldId="637"/>
        </pc:sldMkLst>
      </pc:sldChg>
      <pc:sldChg chg="del">
        <pc:chgData name="Paul Ruskin" userId="31edc0f971107ab2" providerId="LiveId" clId="{B6830386-FAC0-4F19-85BD-0D06962F0971}" dt="2020-03-24T17:24:59.984" v="0" actId="47"/>
        <pc:sldMkLst>
          <pc:docMk/>
          <pc:sldMk cId="4218447370" sldId="638"/>
        </pc:sldMkLst>
      </pc:sldChg>
      <pc:sldChg chg="del">
        <pc:chgData name="Paul Ruskin" userId="31edc0f971107ab2" providerId="LiveId" clId="{B6830386-FAC0-4F19-85BD-0D06962F0971}" dt="2020-03-24T17:24:59.984" v="0" actId="47"/>
        <pc:sldMkLst>
          <pc:docMk/>
          <pc:sldMk cId="27238497" sldId="639"/>
        </pc:sldMkLst>
      </pc:sldChg>
      <pc:sldChg chg="del">
        <pc:chgData name="Paul Ruskin" userId="31edc0f971107ab2" providerId="LiveId" clId="{B6830386-FAC0-4F19-85BD-0D06962F0971}" dt="2020-03-24T17:24:59.984" v="0" actId="47"/>
        <pc:sldMkLst>
          <pc:docMk/>
          <pc:sldMk cId="1428827080" sldId="640"/>
        </pc:sldMkLst>
      </pc:sldChg>
      <pc:sldChg chg="del">
        <pc:chgData name="Paul Ruskin" userId="31edc0f971107ab2" providerId="LiveId" clId="{B6830386-FAC0-4F19-85BD-0D06962F0971}" dt="2020-03-24T17:24:59.984" v="0" actId="47"/>
        <pc:sldMkLst>
          <pc:docMk/>
          <pc:sldMk cId="3887584902" sldId="641"/>
        </pc:sldMkLst>
      </pc:sldChg>
      <pc:sldChg chg="del">
        <pc:chgData name="Paul Ruskin" userId="31edc0f971107ab2" providerId="LiveId" clId="{B6830386-FAC0-4F19-85BD-0D06962F0971}" dt="2020-03-24T17:24:59.984" v="0" actId="47"/>
        <pc:sldMkLst>
          <pc:docMk/>
          <pc:sldMk cId="2513523955" sldId="642"/>
        </pc:sldMkLst>
      </pc:sldChg>
      <pc:sldChg chg="del">
        <pc:chgData name="Paul Ruskin" userId="31edc0f971107ab2" providerId="LiveId" clId="{B6830386-FAC0-4F19-85BD-0D06962F0971}" dt="2020-03-24T17:24:59.984" v="0" actId="47"/>
        <pc:sldMkLst>
          <pc:docMk/>
          <pc:sldMk cId="1894416761" sldId="643"/>
        </pc:sldMkLst>
      </pc:sldChg>
      <pc:sldChg chg="del">
        <pc:chgData name="Paul Ruskin" userId="31edc0f971107ab2" providerId="LiveId" clId="{B6830386-FAC0-4F19-85BD-0D06962F0971}" dt="2020-03-24T17:24:59.984" v="0" actId="47"/>
        <pc:sldMkLst>
          <pc:docMk/>
          <pc:sldMk cId="3443438712" sldId="644"/>
        </pc:sldMkLst>
      </pc:sldChg>
      <pc:sldChg chg="del">
        <pc:chgData name="Paul Ruskin" userId="31edc0f971107ab2" providerId="LiveId" clId="{B6830386-FAC0-4F19-85BD-0D06962F0971}" dt="2020-03-24T17:24:59.984" v="0" actId="47"/>
        <pc:sldMkLst>
          <pc:docMk/>
          <pc:sldMk cId="4219632651" sldId="645"/>
        </pc:sldMkLst>
      </pc:sldChg>
      <pc:sldChg chg="del">
        <pc:chgData name="Paul Ruskin" userId="31edc0f971107ab2" providerId="LiveId" clId="{B6830386-FAC0-4F19-85BD-0D06962F0971}" dt="2020-03-24T17:24:59.984" v="0" actId="47"/>
        <pc:sldMkLst>
          <pc:docMk/>
          <pc:sldMk cId="1072462046" sldId="646"/>
        </pc:sldMkLst>
      </pc:sldChg>
      <pc:sldChg chg="del">
        <pc:chgData name="Paul Ruskin" userId="31edc0f971107ab2" providerId="LiveId" clId="{B6830386-FAC0-4F19-85BD-0D06962F0971}" dt="2020-03-24T17:24:59.984" v="0" actId="47"/>
        <pc:sldMkLst>
          <pc:docMk/>
          <pc:sldMk cId="2143352" sldId="647"/>
        </pc:sldMkLst>
      </pc:sldChg>
      <pc:sldChg chg="del">
        <pc:chgData name="Paul Ruskin" userId="31edc0f971107ab2" providerId="LiveId" clId="{B6830386-FAC0-4F19-85BD-0D06962F0971}" dt="2020-03-24T17:24:59.984" v="0" actId="47"/>
        <pc:sldMkLst>
          <pc:docMk/>
          <pc:sldMk cId="2609083918" sldId="648"/>
        </pc:sldMkLst>
      </pc:sldChg>
      <pc:sldChg chg="del">
        <pc:chgData name="Paul Ruskin" userId="31edc0f971107ab2" providerId="LiveId" clId="{B6830386-FAC0-4F19-85BD-0D06962F0971}" dt="2020-03-24T17:24:59.984" v="0" actId="47"/>
        <pc:sldMkLst>
          <pc:docMk/>
          <pc:sldMk cId="1101396561" sldId="649"/>
        </pc:sldMkLst>
      </pc:sldChg>
      <pc:sldChg chg="del">
        <pc:chgData name="Paul Ruskin" userId="31edc0f971107ab2" providerId="LiveId" clId="{B6830386-FAC0-4F19-85BD-0D06962F0971}" dt="2020-03-24T17:24:59.984" v="0" actId="47"/>
        <pc:sldMkLst>
          <pc:docMk/>
          <pc:sldMk cId="1389959256" sldId="650"/>
        </pc:sldMkLst>
      </pc:sldChg>
      <pc:sldChg chg="del">
        <pc:chgData name="Paul Ruskin" userId="31edc0f971107ab2" providerId="LiveId" clId="{B6830386-FAC0-4F19-85BD-0D06962F0971}" dt="2020-03-24T17:24:59.984" v="0" actId="47"/>
        <pc:sldMkLst>
          <pc:docMk/>
          <pc:sldMk cId="2346064651" sldId="654"/>
        </pc:sldMkLst>
      </pc:sldChg>
      <pc:sldChg chg="del">
        <pc:chgData name="Paul Ruskin" userId="31edc0f971107ab2" providerId="LiveId" clId="{B6830386-FAC0-4F19-85BD-0D06962F0971}" dt="2020-03-24T17:24:59.984" v="0" actId="47"/>
        <pc:sldMkLst>
          <pc:docMk/>
          <pc:sldMk cId="1145622470" sldId="655"/>
        </pc:sldMkLst>
      </pc:sldChg>
      <pc:sldChg chg="del">
        <pc:chgData name="Paul Ruskin" userId="31edc0f971107ab2" providerId="LiveId" clId="{B6830386-FAC0-4F19-85BD-0D06962F0971}" dt="2020-03-24T17:24:59.984" v="0" actId="47"/>
        <pc:sldMkLst>
          <pc:docMk/>
          <pc:sldMk cId="4134274031" sldId="656"/>
        </pc:sldMkLst>
      </pc:sldChg>
      <pc:sldChg chg="del">
        <pc:chgData name="Paul Ruskin" userId="31edc0f971107ab2" providerId="LiveId" clId="{B6830386-FAC0-4F19-85BD-0D06962F0971}" dt="2020-03-24T17:24:59.984" v="0" actId="47"/>
        <pc:sldMkLst>
          <pc:docMk/>
          <pc:sldMk cId="977336100" sldId="657"/>
        </pc:sldMkLst>
      </pc:sldChg>
      <pc:sldChg chg="del">
        <pc:chgData name="Paul Ruskin" userId="31edc0f971107ab2" providerId="LiveId" clId="{B6830386-FAC0-4F19-85BD-0D06962F0971}" dt="2020-03-24T17:24:59.984" v="0" actId="47"/>
        <pc:sldMkLst>
          <pc:docMk/>
          <pc:sldMk cId="3186830462" sldId="658"/>
        </pc:sldMkLst>
      </pc:sldChg>
      <pc:sldMasterChg chg="delSldLayout">
        <pc:chgData name="Paul Ruskin" userId="31edc0f971107ab2" providerId="LiveId" clId="{B6830386-FAC0-4F19-85BD-0D06962F0971}" dt="2020-03-24T17:24:59.984" v="0" actId="47"/>
        <pc:sldMasterMkLst>
          <pc:docMk/>
          <pc:sldMasterMk cId="672469212" sldId="2147483660"/>
        </pc:sldMasterMkLst>
        <pc:sldLayoutChg chg="del">
          <pc:chgData name="Paul Ruskin" userId="31edc0f971107ab2" providerId="LiveId" clId="{B6830386-FAC0-4F19-85BD-0D06962F0971}" dt="2020-03-24T17:24:59.984" v="0" actId="47"/>
          <pc:sldLayoutMkLst>
            <pc:docMk/>
            <pc:sldMasterMk cId="672469212" sldId="2147483660"/>
            <pc:sldLayoutMk cId="2942278350" sldId="2147483675"/>
          </pc:sldLayoutMkLst>
        </pc:sldLayoutChg>
      </pc:sldMasterChg>
    </pc:docChg>
  </pc:docChgLst>
  <pc:docChgLst>
    <pc:chgData name="Paul Ruskin" userId="31edc0f971107ab2" providerId="LiveId" clId="{2531B8C7-9708-40A8-82EA-46EBDC0D0EAC}"/>
    <pc:docChg chg="custSel modSld">
      <pc:chgData name="Paul Ruskin" userId="31edc0f971107ab2" providerId="LiveId" clId="{2531B8C7-9708-40A8-82EA-46EBDC0D0EAC}" dt="2020-03-26T11:16:03.882" v="8"/>
      <pc:docMkLst>
        <pc:docMk/>
      </pc:docMkLst>
      <pc:sldChg chg="addSp delSp modSp delAnim modAnim">
        <pc:chgData name="Paul Ruskin" userId="31edc0f971107ab2" providerId="LiveId" clId="{2531B8C7-9708-40A8-82EA-46EBDC0D0EAC}" dt="2020-03-26T11:16:03.882" v="8"/>
        <pc:sldMkLst>
          <pc:docMk/>
          <pc:sldMk cId="2935490918" sldId="653"/>
        </pc:sldMkLst>
        <pc:picChg chg="del">
          <ac:chgData name="Paul Ruskin" userId="31edc0f971107ab2" providerId="LiveId" clId="{2531B8C7-9708-40A8-82EA-46EBDC0D0EAC}" dt="2020-03-26T11:15:50.964" v="7" actId="478"/>
          <ac:picMkLst>
            <pc:docMk/>
            <pc:sldMk cId="2935490918" sldId="653"/>
            <ac:picMk id="2" creationId="{3E8F8A77-CAE8-46D3-A0C5-D910D770DEB5}"/>
          </ac:picMkLst>
        </pc:picChg>
        <pc:picChg chg="add mod">
          <ac:chgData name="Paul Ruskin" userId="31edc0f971107ab2" providerId="LiveId" clId="{2531B8C7-9708-40A8-82EA-46EBDC0D0EAC}" dt="2020-03-26T11:16:03.882" v="8"/>
          <ac:picMkLst>
            <pc:docMk/>
            <pc:sldMk cId="2935490918" sldId="653"/>
            <ac:picMk id="6" creationId="{823B6543-A16B-43C1-A3F3-ACF0DAF534A1}"/>
          </ac:picMkLst>
        </pc:picChg>
      </pc:sldChg>
      <pc:sldChg chg="addSp modSp modTransition modAnim modNotesTx">
        <pc:chgData name="Paul Ruskin" userId="31edc0f971107ab2" providerId="LiveId" clId="{2531B8C7-9708-40A8-82EA-46EBDC0D0EAC}" dt="2020-03-26T11:11:19.144" v="6"/>
        <pc:sldMkLst>
          <pc:docMk/>
          <pc:sldMk cId="3559351595" sldId="659"/>
        </pc:sldMkLst>
        <pc:spChg chg="mod">
          <ac:chgData name="Paul Ruskin" userId="31edc0f971107ab2" providerId="LiveId" clId="{2531B8C7-9708-40A8-82EA-46EBDC0D0EAC}" dt="2020-03-26T11:09:58.891" v="1" actId="20577"/>
          <ac:spMkLst>
            <pc:docMk/>
            <pc:sldMk cId="3559351595" sldId="659"/>
            <ac:spMk id="2" creationId="{7A00FB66-9C13-4FD5-8551-06315D4FF3F3}"/>
          </ac:spMkLst>
        </pc:spChg>
        <pc:picChg chg="add mod">
          <ac:chgData name="Paul Ruskin" userId="31edc0f971107ab2" providerId="LiveId" clId="{2531B8C7-9708-40A8-82EA-46EBDC0D0EAC}" dt="2020-03-26T11:10:15.176" v="2"/>
          <ac:picMkLst>
            <pc:docMk/>
            <pc:sldMk cId="3559351595" sldId="659"/>
            <ac:picMk id="5" creationId="{1B152AE4-0472-4D68-956F-AD253112059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C8B5F59C-D830-42FD-857B-A3D705F7776A}" type="datetimeFigureOut">
              <a:rPr lang="en-GB" smtClean="0"/>
              <a:t>11/05/2020</a:t>
            </a:fld>
            <a:endParaRPr lang="en-GB"/>
          </a:p>
        </p:txBody>
      </p:sp>
      <p:sp>
        <p:nvSpPr>
          <p:cNvPr id="4" name="Slide Image Placeholder 3"/>
          <p:cNvSpPr>
            <a:spLocks noGrp="1" noRot="1" noChangeAspect="1"/>
          </p:cNvSpPr>
          <p:nvPr>
            <p:ph type="sldImg" idx="2"/>
          </p:nvPr>
        </p:nvSpPr>
        <p:spPr>
          <a:xfrm>
            <a:off x="1190625" y="1252538"/>
            <a:ext cx="4508500" cy="3382962"/>
          </a:xfrm>
          <a:prstGeom prst="rect">
            <a:avLst/>
          </a:prstGeom>
          <a:noFill/>
          <a:ln w="12700">
            <a:solidFill>
              <a:prstClr val="black"/>
            </a:solidFill>
          </a:ln>
        </p:spPr>
        <p:txBody>
          <a:bodyPr vert="horz" lIns="96634" tIns="48317" rIns="96634" bIns="48317" rtlCol="0" anchor="ctr"/>
          <a:lstStyle/>
          <a:p>
            <a:endParaRPr lang="en-GB"/>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2CC22C0D-5DDE-4788-AFFA-716B9FF05DC9}" type="slidenum">
              <a:rPr lang="en-GB" smtClean="0"/>
              <a:t>‹#›</a:t>
            </a:fld>
            <a:endParaRPr lang="en-GB"/>
          </a:p>
        </p:txBody>
      </p:sp>
    </p:spTree>
    <p:extLst>
      <p:ext uri="{BB962C8B-B14F-4D97-AF65-F5344CB8AC3E}">
        <p14:creationId xmlns:p14="http://schemas.microsoft.com/office/powerpoint/2010/main" val="549053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2CC22C0D-5DDE-4788-AFFA-716B9FF05DC9}" type="slidenum">
              <a:rPr lang="en-GB" smtClean="0"/>
              <a:t>1</a:t>
            </a:fld>
            <a:endParaRPr lang="en-GB"/>
          </a:p>
        </p:txBody>
      </p:sp>
    </p:spTree>
    <p:extLst>
      <p:ext uri="{BB962C8B-B14F-4D97-AF65-F5344CB8AC3E}">
        <p14:creationId xmlns:p14="http://schemas.microsoft.com/office/powerpoint/2010/main" val="2649686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8B1E9C-88EA-4B54-9C14-DAF275653725}"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2628534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8B1E9C-88EA-4B54-9C14-DAF275653725}"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901565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8B1E9C-88EA-4B54-9C14-DAF275653725}"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3947802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7430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8B1E9C-88EA-4B54-9C14-DAF275653725}"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1792742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8B1E9C-88EA-4B54-9C14-DAF275653725}" type="datetimeFigureOut">
              <a:rPr lang="en-GB" smtClean="0"/>
              <a:t>11/05/2020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2701779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8B1E9C-88EA-4B54-9C14-DAF275653725}" type="datetimeFigureOut">
              <a:rPr lang="en-GB" smtClean="0"/>
              <a:t>11/05/2020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3881960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8B1E9C-88EA-4B54-9C14-DAF275653725}" type="datetimeFigureOut">
              <a:rPr lang="en-GB" smtClean="0"/>
              <a:t>11/05/2020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2131232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8B1E9C-88EA-4B54-9C14-DAF275653725}" type="datetimeFigureOut">
              <a:rPr lang="en-GB" smtClean="0"/>
              <a:t>11/05/2020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1573783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8B1E9C-88EA-4B54-9C14-DAF275653725}" type="datetimeFigureOut">
              <a:rPr lang="en-GB" smtClean="0"/>
              <a:t>11/05/2020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4014657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8B1E9C-88EA-4B54-9C14-DAF275653725}" type="datetimeFigureOut">
              <a:rPr lang="en-GB" smtClean="0"/>
              <a:t>11/05/2020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2780343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68B1E9C-88EA-4B54-9C14-DAF275653725}" type="datetimeFigureOut">
              <a:rPr lang="en-GB" smtClean="0"/>
              <a:t>11/05/2020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A586CA1-1509-4666-8561-BC7419E85C03}" type="slidenum">
              <a:rPr lang="en-GB" smtClean="0"/>
              <a:t>‹#›</a:t>
            </a:fld>
            <a:endParaRPr lang="en-GB"/>
          </a:p>
        </p:txBody>
      </p:sp>
    </p:spTree>
    <p:extLst>
      <p:ext uri="{BB962C8B-B14F-4D97-AF65-F5344CB8AC3E}">
        <p14:creationId xmlns:p14="http://schemas.microsoft.com/office/powerpoint/2010/main" val="1686188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B1E9C-88EA-4B54-9C14-DAF275653725}" type="datetimeFigureOut">
              <a:rPr lang="en-GB" smtClean="0"/>
              <a:t>11/05/2020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586CA1-1509-4666-8561-BC7419E85C03}" type="slidenum">
              <a:rPr lang="en-GB" smtClean="0"/>
              <a:t>‹#›</a:t>
            </a:fld>
            <a:endParaRPr lang="en-GB"/>
          </a:p>
        </p:txBody>
      </p:sp>
    </p:spTree>
    <p:extLst>
      <p:ext uri="{BB962C8B-B14F-4D97-AF65-F5344CB8AC3E}">
        <p14:creationId xmlns:p14="http://schemas.microsoft.com/office/powerpoint/2010/main" val="6724692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media1.mp3"/><Relationship Id="rId2" Type="http://schemas.microsoft.com/office/2007/relationships/media" Target="../media/media1.mp3"/><Relationship Id="rId1" Type="http://schemas.openxmlformats.org/officeDocument/2006/relationships/tags" Target="../tags/tag1.xml"/><Relationship Id="rId6" Type="http://schemas.openxmlformats.org/officeDocument/2006/relationships/image" Target="../media/image1.png"/><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0FB66-9C13-4FD5-8551-06315D4FF3F3}"/>
              </a:ext>
            </a:extLst>
          </p:cNvPr>
          <p:cNvSpPr>
            <a:spLocks noGrp="1"/>
          </p:cNvSpPr>
          <p:nvPr>
            <p:ph type="ctrTitle"/>
          </p:nvPr>
        </p:nvSpPr>
        <p:spPr>
          <a:xfrm>
            <a:off x="685800" y="1122363"/>
            <a:ext cx="7772400" cy="2387600"/>
          </a:xfrm>
        </p:spPr>
        <p:txBody>
          <a:bodyPr/>
          <a:lstStyle/>
          <a:p>
            <a:r>
              <a:rPr lang="en-GB" dirty="0"/>
              <a:t>Audio test</a:t>
            </a:r>
          </a:p>
        </p:txBody>
      </p:sp>
      <p:pic>
        <p:nvPicPr>
          <p:cNvPr id="5" name="Part 6 intro">
            <a:hlinkClick r:id="" action="ppaction://media"/>
            <a:extLst>
              <a:ext uri="{FF2B5EF4-FFF2-40B4-BE49-F238E27FC236}">
                <a16:creationId xmlns:a16="http://schemas.microsoft.com/office/drawing/2014/main" id="{1B152AE4-0472-4D68-956F-AD2531120596}"/>
              </a:ext>
            </a:extLst>
          </p:cNvPr>
          <p:cNvPicPr>
            <a:picLocks noChangeAspect="1"/>
          </p:cNvPicPr>
          <p:nvPr>
            <a:audioFile r:link="rId3"/>
            <p:extLst>
              <p:ext uri="{DAA4B4D4-6D71-4841-9C94-3DE7FCFB9230}">
                <p14:media xmlns:p14="http://schemas.microsoft.com/office/powerpoint/2010/main" r:embed="rId2"/>
              </p:ext>
            </p:extLst>
          </p:nvPr>
        </p:nvPicPr>
        <p:blipFill>
          <a:blip r:embed="rId6"/>
          <a:stretch>
            <a:fillRect/>
          </a:stretch>
        </p:blipFill>
        <p:spPr>
          <a:xfrm>
            <a:off x="4453255" y="5462734"/>
            <a:ext cx="406400" cy="406400"/>
          </a:xfrm>
          <a:prstGeom prst="rect">
            <a:avLst/>
          </a:prstGeom>
        </p:spPr>
      </p:pic>
      <p:sp>
        <p:nvSpPr>
          <p:cNvPr id="7" name="Subtitle 6">
            <a:extLst>
              <a:ext uri="{FF2B5EF4-FFF2-40B4-BE49-F238E27FC236}">
                <a16:creationId xmlns:a16="http://schemas.microsoft.com/office/drawing/2014/main" id="{59B59422-ED3F-3648-99A3-024489E80DBB}"/>
              </a:ext>
            </a:extLst>
          </p:cNvPr>
          <p:cNvSpPr>
            <a:spLocks noGrp="1"/>
          </p:cNvSpPr>
          <p:nvPr>
            <p:ph type="subTitle" idx="1"/>
          </p:nvPr>
        </p:nvSpPr>
        <p:spPr/>
        <p:txBody>
          <a:bodyPr/>
          <a:lstStyle/>
          <a:p>
            <a:r>
              <a:rPr lang="en-US" dirty="0"/>
              <a:t>“In part six of the course, we’ll look briefly at how the test is intended to work, once the CAA have adopted the new system.  We’ll also provide some references for you to look at.”</a:t>
            </a:r>
          </a:p>
          <a:p>
            <a:endParaRPr lang="en-US" dirty="0"/>
          </a:p>
          <a:p>
            <a:endParaRPr lang="en-US" dirty="0"/>
          </a:p>
        </p:txBody>
      </p:sp>
      <p:sp>
        <p:nvSpPr>
          <p:cNvPr id="3" name="Right Arrow 2">
            <a:extLst>
              <a:ext uri="{FF2B5EF4-FFF2-40B4-BE49-F238E27FC236}">
                <a16:creationId xmlns:a16="http://schemas.microsoft.com/office/drawing/2014/main" id="{37B5550D-C7CE-C44A-982D-FC17AC7D072C}"/>
              </a:ext>
            </a:extLst>
          </p:cNvPr>
          <p:cNvSpPr/>
          <p:nvPr/>
        </p:nvSpPr>
        <p:spPr>
          <a:xfrm>
            <a:off x="2499360" y="5361134"/>
            <a:ext cx="1645920" cy="5519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559351595"/>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1546"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5"/>
                </p:tgtEl>
              </p:cMediaNode>
            </p:audio>
          </p:childTnLst>
        </p:cTn>
      </p:par>
    </p:tnLst>
  </p:timing>
  <p:extLst mod="1">
    <p:ext uri="{E180D4A7-C9FB-4DFB-919C-405C955672EB}">
      <p14:showEvtLst xmlns:p14="http://schemas.microsoft.com/office/powerpoint/2010/main">
        <p14:playEvt time="5401" objId="7"/>
        <p14:pauseEvt time="13234" objId="7"/>
        <p14:seekEvt time="13234" objId="7" seek="7713"/>
        <p14:resumeEvt time="13234" objId="7"/>
        <p14:stopEvt time="19800" objId="7"/>
      </p14:showEvtLst>
    </p:ext>
  </p:extLst>
</p:sld>
</file>

<file path=ppt/tags/tag1.xml><?xml version="1.0" encoding="utf-8"?>
<p:tagLst xmlns:a="http://schemas.openxmlformats.org/drawingml/2006/main" xmlns:r="http://schemas.openxmlformats.org/officeDocument/2006/relationships" xmlns:p="http://schemas.openxmlformats.org/presentationml/2006/main">
  <p:tag name="TIMING" val="|5.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3094</TotalTime>
  <Words>43</Words>
  <Application>Microsoft Macintosh PowerPoint</Application>
  <PresentationFormat>On-screen Show (4:3)</PresentationFormat>
  <Paragraphs>3</Paragraphs>
  <Slides>1</Slides>
  <Notes>1</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Audio test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BGA FRTOL course</dc:title>
  <dc:creator>Paul Ruskin</dc:creator>
  <cp:lastModifiedBy>Andrew Watson</cp:lastModifiedBy>
  <cp:revision>8</cp:revision>
  <dcterms:created xsi:type="dcterms:W3CDTF">2019-12-29T10:49:11Z</dcterms:created>
  <dcterms:modified xsi:type="dcterms:W3CDTF">2020-05-11T19:47:47Z</dcterms:modified>
</cp:coreProperties>
</file>