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81D0-9E3D-4693-A917-DB51F5DD45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Parcel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356C0-2C50-4BF0-80E0-F386F7417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09398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airplan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FA8F3-7332-40E0-A2B6-E13E5BC7D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FF7E-61AD-4998-B5E6-E67620E26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LibreOffice</a:t>
            </a:r>
          </a:p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79586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airplane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</TotalTime>
  <Words>13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Parcel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Parcel theme</dc:title>
  <dc:creator>Daniel Yunus</dc:creator>
  <cp:lastModifiedBy>Daniel Yunus</cp:lastModifiedBy>
  <cp:revision>1</cp:revision>
  <dcterms:created xsi:type="dcterms:W3CDTF">2018-10-27T10:08:15Z</dcterms:created>
  <dcterms:modified xsi:type="dcterms:W3CDTF">2018-10-27T10:10:33Z</dcterms:modified>
</cp:coreProperties>
</file>