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2" r:id="rId1"/>
    <p:sldMasterId id="2147483974" r:id="rId2"/>
  </p:sldMasterIdLst>
  <p:notesMasterIdLst>
    <p:notesMasterId r:id="rId5"/>
  </p:notesMasterIdLst>
  <p:sldIdLst>
    <p:sldId id="257" r:id="rId3"/>
    <p:sldId id="258" r:id="rId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63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4032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A852-701D-4844-935C-9865CC767343}" type="datetimeFigureOut">
              <a:rPr lang="en-US" smtClean="0"/>
              <a:t>11/8/2016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C605CF-029C-4D6F-B444-FDE92DD71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208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C605CF-029C-4D6F-B444-FDE92DD71D7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549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6EF20E-FBA2-4919-B080-FD2423A0E262}" type="slidenum">
              <a:rPr lang="he-IL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623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DD30ED-9D57-4449-9EFC-2F77A9290F11}" type="slidenum">
              <a:rPr lang="he-IL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337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7D0053-F0E3-4BA9-AADD-A80A1B0D25E0}" type="slidenum">
              <a:rPr lang="he-IL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6021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6EF20E-FBA2-4919-B080-FD2423A0E262}" type="slidenum">
              <a:rPr lang="he-IL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1125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687BA-22CB-4371-AABD-587494B98175}" type="slidenum">
              <a:rPr lang="he-IL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4810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C81BEE-D0F8-4084-BF15-13BC491B9543}" type="slidenum">
              <a:rPr lang="he-IL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8741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C417F2-9D4D-453B-8841-8C55EA3D584A}" type="slidenum">
              <a:rPr lang="he-IL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0523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2E91E0-2351-41C2-A1AB-DA7D8F0855C9}" type="slidenum">
              <a:rPr lang="he-IL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5322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0E679E-1F8A-4FA3-90AA-A34BF2EACB65}" type="slidenum">
              <a:rPr lang="he-IL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7958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3D2FB3-2A18-4393-8591-8CEBD985A1A4}" type="slidenum">
              <a:rPr lang="he-IL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6007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CF12A2-3892-40CA-99D6-7228AF650803}" type="slidenum">
              <a:rPr lang="he-IL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335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687BA-22CB-4371-AABD-587494B98175}" type="slidenum">
              <a:rPr lang="he-IL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3614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9B66F21-5397-44CB-904D-BF8398816AF8}" type="slidenum">
              <a:rPr lang="he-IL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6243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DD30ED-9D57-4449-9EFC-2F77A9290F11}" type="slidenum">
              <a:rPr lang="he-IL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5319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7D0053-F0E3-4BA9-AADD-A80A1B0D25E0}" type="slidenum">
              <a:rPr lang="he-IL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594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C81BEE-D0F8-4084-BF15-13BC491B9543}" type="slidenum">
              <a:rPr lang="he-IL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262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C417F2-9D4D-453B-8841-8C55EA3D584A}" type="slidenum">
              <a:rPr lang="he-IL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954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2E91E0-2351-41C2-A1AB-DA7D8F0855C9}" type="slidenum">
              <a:rPr lang="he-IL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983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0E679E-1F8A-4FA3-90AA-A34BF2EACB65}" type="slidenum">
              <a:rPr lang="he-IL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333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3D2FB3-2A18-4393-8591-8CEBD985A1A4}" type="slidenum">
              <a:rPr lang="he-IL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786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CF12A2-3892-40CA-99D6-7228AF650803}" type="slidenum">
              <a:rPr lang="he-IL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804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9B66F21-5397-44CB-904D-BF8398816AF8}" type="slidenum">
              <a:rPr lang="he-IL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165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pPr rtl="1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85893EAC-B9FD-42F8-A0DF-84273ADCC528}" type="slidenum">
              <a:rPr lang="he-IL" b="1" smtClean="0">
                <a:latin typeface="Arial Black" pitchFamily="34" charset="0"/>
                <a:cs typeface="David" pitchFamily="34" charset="-79"/>
              </a:rPr>
              <a:pPr rtl="1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b="1">
              <a:latin typeface="Arial Black" pitchFamily="34" charset="0"/>
              <a:cs typeface="David" pitchFamily="34" charset="-79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 rtl="1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b="1">
              <a:solidFill>
                <a:srgbClr val="DFDCB7"/>
              </a:solidFill>
              <a:latin typeface="Arial Black" pitchFamily="34" charset="0"/>
              <a:cs typeface="David" pitchFamily="34" charset="-79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pPr rtl="1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b="1">
              <a:solidFill>
                <a:srgbClr val="DFDCB7"/>
              </a:solidFill>
              <a:latin typeface="Arial Black" pitchFamily="34" charset="0"/>
              <a:cs typeface="David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068652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3" r:id="rId1"/>
    <p:sldLayoutId id="2147483964" r:id="rId2"/>
    <p:sldLayoutId id="2147483965" r:id="rId3"/>
    <p:sldLayoutId id="2147483966" r:id="rId4"/>
    <p:sldLayoutId id="2147483967" r:id="rId5"/>
    <p:sldLayoutId id="2147483968" r:id="rId6"/>
    <p:sldLayoutId id="2147483969" r:id="rId7"/>
    <p:sldLayoutId id="2147483970" r:id="rId8"/>
    <p:sldLayoutId id="2147483971" r:id="rId9"/>
    <p:sldLayoutId id="2147483972" r:id="rId10"/>
    <p:sldLayoutId id="214748397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pPr rtl="1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85893EAC-B9FD-42F8-A0DF-84273ADCC528}" type="slidenum">
              <a:rPr lang="he-IL" b="1" smtClean="0">
                <a:latin typeface="Arial Black" pitchFamily="34" charset="0"/>
                <a:cs typeface="David" pitchFamily="34" charset="-79"/>
              </a:rPr>
              <a:pPr rtl="1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b="1">
              <a:latin typeface="Arial Black" pitchFamily="34" charset="0"/>
              <a:cs typeface="David" pitchFamily="34" charset="-79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 rtl="1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b="1">
              <a:solidFill>
                <a:srgbClr val="DFDCB7"/>
              </a:solidFill>
              <a:latin typeface="Arial Black" pitchFamily="34" charset="0"/>
              <a:cs typeface="David" pitchFamily="34" charset="-79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pPr rtl="1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b="1">
              <a:solidFill>
                <a:srgbClr val="DFDCB7"/>
              </a:solidFill>
              <a:latin typeface="Arial Black" pitchFamily="34" charset="0"/>
              <a:cs typeface="David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119948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5" r:id="rId1"/>
    <p:sldLayoutId id="2147483976" r:id="rId2"/>
    <p:sldLayoutId id="2147483977" r:id="rId3"/>
    <p:sldLayoutId id="2147483978" r:id="rId4"/>
    <p:sldLayoutId id="2147483979" r:id="rId5"/>
    <p:sldLayoutId id="2147483980" r:id="rId6"/>
    <p:sldLayoutId id="2147483981" r:id="rId7"/>
    <p:sldLayoutId id="2147483982" r:id="rId8"/>
    <p:sldLayoutId id="2147483983" r:id="rId9"/>
    <p:sldLayoutId id="2147483984" r:id="rId10"/>
    <p:sldLayoutId id="214748398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1086970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610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</TotalTime>
  <Words>1</Words>
  <Application>Microsoft Office PowerPoint</Application>
  <PresentationFormat>On-screen Show (4:3)</PresentationFormat>
  <Paragraphs>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Arial Black</vt:lpstr>
      <vt:lpstr>Calibri</vt:lpstr>
      <vt:lpstr>Cambria</vt:lpstr>
      <vt:lpstr>David</vt:lpstr>
      <vt:lpstr>1_Adjacency</vt:lpstr>
      <vt:lpstr>2_Adjacency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</dc:creator>
  <cp:lastModifiedBy>me</cp:lastModifiedBy>
  <cp:revision>2</cp:revision>
  <dcterms:created xsi:type="dcterms:W3CDTF">2014-09-16T21:27:06Z</dcterms:created>
  <dcterms:modified xsi:type="dcterms:W3CDTF">2016-11-09T06:41:19Z</dcterms:modified>
</cp:coreProperties>
</file>