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080625" cy="567055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8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18F66D66-49FA-45AB-B8B0-7A0A767F1C79}" type="slidenum">
              <a:t>‹#›</a:t>
            </a:fld>
            <a:endParaRPr lang="en-US" sz="14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4007992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39" y="4777560"/>
            <a:ext cx="621756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B3ECE279-AE0D-4D7C-BAC5-A1C365D3D35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126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B1393F-A385-42F8-96EA-C6CA08BFE2AD}" type="slidenum">
              <a:t>1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533400" y="763588"/>
            <a:ext cx="6704013" cy="37719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1644314-ED93-4CFB-B9B6-B37C88F9663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749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57A02E5-6DDD-4E2B-B216-AA72F48D398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25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850" y="225425"/>
            <a:ext cx="2266950" cy="43894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225425"/>
            <a:ext cx="6653212" cy="43894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C22BBE5-68F0-49B3-BEB2-EF42EB7AF71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95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A4AE838-0D8D-48F5-8BA6-21EAA5EAE88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355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E08719C-9AB3-48F9-9B83-9B917DEFA9B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37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327150"/>
            <a:ext cx="4459287" cy="32877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1327150"/>
            <a:ext cx="4460875" cy="32877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5790680-1377-4B8F-AD71-76F39682B2F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03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050405E-8D27-4A3D-AA3F-FB0484292C0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475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8BCEF9C-4E95-4C7A-AE80-334D888CE83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039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BE9B04-24FD-4381-84BC-B15B793B723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106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C6084BF-3BB8-4A94-8337-12D5825532F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883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4039517-0AED-4A29-B3CD-1995F21F461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5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503999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03999" y="1326600"/>
            <a:ext cx="9071640" cy="3288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9" y="516528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ctr" rt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61E6A058-0DD6-4FDD-800F-D78662C51AE3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en-US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en-US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Name" descr="ImDescW" title="ImAltText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393360" y="1994400"/>
            <a:ext cx="3351960" cy="17265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</Words>
  <Application>Microsoft Office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Microsoft YaHei</vt:lpstr>
      <vt:lpstr>Arial</vt:lpstr>
      <vt:lpstr>Calibri</vt:lpstr>
      <vt:lpstr>Liberation Sans</vt:lpstr>
      <vt:lpstr>Liberation Serif</vt:lpstr>
      <vt:lpstr>Lucida Sans</vt:lpstr>
      <vt:lpstr>Segoe UI</vt:lpstr>
      <vt:lpstr>Tahoma</vt:lpstr>
      <vt:lpstr>Default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luke</dc:creator>
  <cp:lastModifiedBy>luke</cp:lastModifiedBy>
  <cp:revision>2</cp:revision>
  <dcterms:created xsi:type="dcterms:W3CDTF">2023-02-05T14:07:20Z</dcterms:created>
  <dcterms:modified xsi:type="dcterms:W3CDTF">2023-02-05T19:13:04Z</dcterms:modified>
</cp:coreProperties>
</file>