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7" autoAdjust="0"/>
    <p:restoredTop sz="86370" autoAdjust="0"/>
  </p:normalViewPr>
  <p:slideViewPr>
    <p:cSldViewPr snapToGrid="0">
      <p:cViewPr varScale="1">
        <p:scale>
          <a:sx n="78" d="100"/>
          <a:sy n="78" d="100"/>
        </p:scale>
        <p:origin x="12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8DF5DF5C-F8DB-43B1-BEA7-D90447B30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Some</a:t>
            </a:r>
            <a:r>
              <a:rPr lang="hu-HU" dirty="0"/>
              <a:t> </a:t>
            </a:r>
            <a:r>
              <a:rPr lang="hu-HU" dirty="0" err="1"/>
              <a:t>title</a:t>
            </a:r>
            <a:endParaRPr lang="hu-HU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34583383-77CA-4E16-9642-2FE9D4C11E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/>
              <a:t>List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left</a:t>
            </a:r>
            <a:r>
              <a:rPr lang="hu-HU" dirty="0"/>
              <a:t> </a:t>
            </a:r>
            <a:r>
              <a:rPr lang="hu-HU" dirty="0" err="1"/>
              <a:t>box</a:t>
            </a:r>
            <a:endParaRPr lang="hu-HU" dirty="0"/>
          </a:p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item</a:t>
            </a:r>
            <a:r>
              <a:rPr lang="hu-HU" dirty="0"/>
              <a:t> </a:t>
            </a:r>
            <a:r>
              <a:rPr lang="hu-HU" dirty="0" err="1"/>
              <a:t>left</a:t>
            </a:r>
            <a:endParaRPr lang="hu-HU" dirty="0"/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C174A85-5A84-4430-95E6-76C89E5EE5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/>
              <a:t>List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right</a:t>
            </a:r>
            <a:r>
              <a:rPr lang="hu-HU" dirty="0"/>
              <a:t> </a:t>
            </a:r>
            <a:r>
              <a:rPr lang="hu-HU" dirty="0" err="1"/>
              <a:t>box</a:t>
            </a:r>
            <a:endParaRPr lang="hu-HU" dirty="0"/>
          </a:p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item</a:t>
            </a:r>
            <a:r>
              <a:rPr lang="hu-HU" dirty="0"/>
              <a:t> </a:t>
            </a:r>
            <a:r>
              <a:rPr lang="hu-HU" dirty="0" err="1"/>
              <a:t>right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7782131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18</Words>
  <Application>Microsoft Office PowerPoint</Application>
  <PresentationFormat>Szélesvásznú</PresentationFormat>
  <Paragraphs>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Szelet</vt:lpstr>
      <vt:lpstr>Some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title</dc:title>
  <dc:creator>Kelemen Gábor 2</dc:creator>
  <cp:lastModifiedBy>Kelemen Gábor 2</cp:lastModifiedBy>
  <cp:revision>1</cp:revision>
  <dcterms:created xsi:type="dcterms:W3CDTF">2021-04-20T09:28:34Z</dcterms:created>
  <dcterms:modified xsi:type="dcterms:W3CDTF">2021-04-20T09:30:22Z</dcterms:modified>
</cp:coreProperties>
</file>