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9" d="100"/>
          <a:sy n="89" d="100"/>
        </p:scale>
        <p:origin x="-870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81A7B9-9A5B-4E7E-966D-DC977FECAD7B}" type="datetimeFigureOut">
              <a:rPr lang="pt-BR" smtClean="0"/>
              <a:t>13/10/2016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7F3748-FBDA-4760-9D58-2A1CC207CDD2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356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11404599" y="0"/>
            <a:ext cx="495301" cy="90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3650" y="425450"/>
            <a:ext cx="476250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40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33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1404599" y="0"/>
            <a:ext cx="495301" cy="90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423650" y="425450"/>
            <a:ext cx="476250" cy="476250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190500" y="6444734"/>
            <a:ext cx="650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TECNOLOGIA</a:t>
            </a:r>
            <a:r>
              <a:rPr lang="pt-BR" baseline="0" dirty="0" smtClean="0">
                <a:solidFill>
                  <a:schemeClr val="bg1"/>
                </a:solidFill>
              </a:rPr>
              <a:t> WEB II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87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475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11404599" y="0"/>
            <a:ext cx="495301" cy="90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3650" y="425450"/>
            <a:ext cx="476250" cy="47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734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936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226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382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11404599" y="0"/>
            <a:ext cx="495301" cy="90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3650" y="425450"/>
            <a:ext cx="476250" cy="476250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190500" y="6444734"/>
            <a:ext cx="650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TECNOLOGIA</a:t>
            </a:r>
            <a:r>
              <a:rPr lang="pt-BR" baseline="0" dirty="0" smtClean="0">
                <a:solidFill>
                  <a:schemeClr val="bg1"/>
                </a:solidFill>
              </a:rPr>
              <a:t> WEB II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063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6284" y="196042"/>
            <a:ext cx="1127520" cy="1070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573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598" y="5074920"/>
            <a:ext cx="9584946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5598" y="5907023"/>
            <a:ext cx="9584946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40" y="5237360"/>
            <a:ext cx="1434318" cy="1362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852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11404599" y="0"/>
            <a:ext cx="495301" cy="90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3650" y="425450"/>
            <a:ext cx="476250" cy="476250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190500" y="6444734"/>
            <a:ext cx="650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TECNOLOGIA</a:t>
            </a:r>
            <a:r>
              <a:rPr lang="pt-BR" baseline="0" dirty="0" smtClean="0">
                <a:solidFill>
                  <a:schemeClr val="bg1"/>
                </a:solidFill>
              </a:rPr>
              <a:t> WEB II</a:t>
            </a: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544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Tecnologia Web II</a:t>
            </a:r>
            <a:endParaRPr lang="pt-B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4790471"/>
            <a:ext cx="10058400" cy="1143000"/>
          </a:xfrm>
        </p:spPr>
        <p:txBody>
          <a:bodyPr>
            <a:normAutofit fontScale="77500" lnSpcReduction="20000"/>
          </a:bodyPr>
          <a:lstStyle/>
          <a:p>
            <a:r>
              <a:rPr lang="pt-BR" dirty="0" smtClean="0"/>
              <a:t>Semana 4 – OPERADORES E ESTRUTURAS DE CONTROLE</a:t>
            </a:r>
          </a:p>
          <a:p>
            <a:r>
              <a:rPr lang="pt-BR" dirty="0"/>
              <a:t>Aula 1: </a:t>
            </a:r>
            <a:r>
              <a:rPr lang="pt-BR" dirty="0" smtClean="0"/>
              <a:t>OPERADORES ARITIMÉTICOS, LÓGICOS E DE ATRIBUIÇÕES. EXERCÍCIOS </a:t>
            </a:r>
            <a:endParaRPr lang="pt-BR" dirty="0"/>
          </a:p>
          <a:p>
            <a:r>
              <a:rPr lang="pt-BR" dirty="0"/>
              <a:t>Aula 2: </a:t>
            </a:r>
            <a:r>
              <a:rPr lang="pt-BR" dirty="0" smtClean="0"/>
              <a:t>ESTRUTURAS DE CONTROLE CONDICIONAL E DE REPETIÇÃO. </a:t>
            </a:r>
            <a:r>
              <a:rPr lang="pt-BR" dirty="0"/>
              <a:t>Exercícios.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9523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Custom 1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FF0000"/>
      </a:accent1>
      <a:accent2>
        <a:srgbClr val="C00000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233</TotalTime>
  <Words>36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Retrospect</vt:lpstr>
      <vt:lpstr>Tecnologia Web II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Pedro Cacique</dc:creator>
  <cp:lastModifiedBy>t</cp:lastModifiedBy>
  <cp:revision>45</cp:revision>
  <dcterms:created xsi:type="dcterms:W3CDTF">2014-07-30T12:17:09Z</dcterms:created>
  <dcterms:modified xsi:type="dcterms:W3CDTF">2016-10-13T17:10:03Z</dcterms:modified>
</cp:coreProperties>
</file>