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slideMaster6.xml" ContentType="application/vnd.openxmlformats-officedocument.presentationml.slideMaster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dia/image1.jpeg" ContentType="image/jpeg"/>
  <Override PartName="/ppt/media/image2.png" ContentType="image/png"/>
  <Override PartName="/ppt/media/image4.jpeg" ContentType="image/jpeg"/>
  <Override PartName="/ppt/media/image3.jpeg" ContentType="image/jpeg"/>
  <Override PartName="/ppt/media/image16.wmf" ContentType="image/x-wmf"/>
  <Override PartName="/ppt/media/image5.png" ContentType="image/png"/>
  <Override PartName="/ppt/media/image6.jpeg" ContentType="image/jpeg"/>
  <Override PartName="/ppt/media/image7.png" ContentType="image/png"/>
  <Override PartName="/ppt/media/image18.wmf" ContentType="image/x-wmf"/>
  <Override PartName="/ppt/media/image8.jpeg" ContentType="image/jpeg"/>
  <Override PartName="/ppt/media/image9.png" ContentType="image/png"/>
  <Override PartName="/ppt/media/image10.jpeg" ContentType="image/jpeg"/>
  <Override PartName="/ppt/media/image11.png" ContentType="image/png"/>
  <Override PartName="/ppt/media/image23.wmf" ContentType="image/x-wmf"/>
  <Override PartName="/ppt/media/image12.jpeg" ContentType="image/jpeg"/>
  <Override PartName="/ppt/media/image13.png" ContentType="image/png"/>
  <Override PartName="/ppt/media/image14.jpeg" ContentType="image/jpeg"/>
  <Override PartName="/ppt/media/image15.png" ContentType="image/png"/>
  <Override PartName="/ppt/media/image17.wmf" ContentType="image/x-wmf"/>
  <Override PartName="/ppt/media/image19.wmf" ContentType="image/x-wmf"/>
  <Override PartName="/ppt/media/image20.wmf" ContentType="image/x-wmf"/>
  <Override PartName="/ppt/media/image21.wmf" ContentType="image/x-wmf"/>
  <Override PartName="/ppt/media/image22.wmf" ContentType="image/x-wmf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72.xml.rels" ContentType="application/vnd.openxmlformats-package.relationships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</p:sldMasterIdLst>
  <p:notesMasterIdLst>
    <p:notesMasterId r:id="rId8"/>
  </p:notesMasterIdLst>
  <p:sldIdLst>
    <p:sldId id="256" r:id="rId9"/>
    <p:sldId id="257" r:id="rId10"/>
    <p:sldId id="258" r:id="rId11"/>
  </p:sldIdLst>
  <p:sldSz cx="9144000" cy="6858000"/>
  <p:notesSz cx="6858000" cy="9296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7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sldImg"/>
          </p:nvPr>
        </p:nvSpPr>
        <p:spPr>
          <a:xfrm>
            <a:off x="1105200" y="706320"/>
            <a:ext cx="4647240" cy="348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CA" sz="28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2" name="PlaceHolder 2"/>
          <p:cNvSpPr>
            <a:spLocks noGrp="1"/>
          </p:cNvSpPr>
          <p:nvPr>
            <p:ph type="body"/>
          </p:nvPr>
        </p:nvSpPr>
        <p:spPr>
          <a:xfrm>
            <a:off x="685800" y="4415400"/>
            <a:ext cx="5486040" cy="418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nl-NL" sz="2000" spc="-1" strike="noStrike">
                <a:latin typeface="Arial"/>
              </a:rPr>
              <a:t>Click to edit the notes format</a:t>
            </a:r>
            <a:endParaRPr b="0" lang="nl-NL" sz="2000" spc="-1" strike="noStrike">
              <a:latin typeface="Arial"/>
            </a:endParaRPr>
          </a:p>
        </p:txBody>
      </p:sp>
      <p:sp>
        <p:nvSpPr>
          <p:cNvPr id="30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75760" cy="46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nl-NL" sz="1400" spc="-1" strike="noStrike">
                <a:latin typeface="Times New Roman"/>
              </a:rPr>
              <a:t>&lt;header&gt;</a:t>
            </a:r>
            <a:endParaRPr b="0" lang="nl-NL" sz="1400" spc="-1" strike="noStrike">
              <a:latin typeface="Times New Roman"/>
            </a:endParaRPr>
          </a:p>
        </p:txBody>
      </p:sp>
      <p:sp>
        <p:nvSpPr>
          <p:cNvPr id="304" name="PlaceHolder 4"/>
          <p:cNvSpPr>
            <a:spLocks noGrp="1"/>
          </p:cNvSpPr>
          <p:nvPr>
            <p:ph type="dt" idx="1"/>
          </p:nvPr>
        </p:nvSpPr>
        <p:spPr>
          <a:xfrm>
            <a:off x="3881880" y="0"/>
            <a:ext cx="2975760" cy="46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defRPr b="0" lang="nl-NL" sz="1400" spc="-1" strike="noStrike">
                <a:latin typeface="Times New Roman"/>
              </a:defRPr>
            </a:lvl1pPr>
          </a:lstStyle>
          <a:p>
            <a:pPr algn="r"/>
            <a:r>
              <a:rPr b="0" lang="nl-NL" sz="1400" spc="-1" strike="noStrike">
                <a:latin typeface="Times New Roman"/>
              </a:rPr>
              <a:t>&lt;date/time&gt;</a:t>
            </a:r>
            <a:endParaRPr b="0" lang="nl-NL" sz="1400" spc="-1" strike="noStrike">
              <a:latin typeface="Times New Roman"/>
            </a:endParaRPr>
          </a:p>
        </p:txBody>
      </p:sp>
      <p:sp>
        <p:nvSpPr>
          <p:cNvPr id="305" name="PlaceHolder 5"/>
          <p:cNvSpPr>
            <a:spLocks noGrp="1"/>
          </p:cNvSpPr>
          <p:nvPr>
            <p:ph type="ftr" idx="2"/>
          </p:nvPr>
        </p:nvSpPr>
        <p:spPr>
          <a:xfrm>
            <a:off x="0" y="8831520"/>
            <a:ext cx="2975760" cy="46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nl-NL" sz="1400" spc="-1" strike="noStrike">
                <a:latin typeface="Times New Roman"/>
              </a:defRPr>
            </a:lvl1pPr>
          </a:lstStyle>
          <a:p>
            <a:r>
              <a:rPr b="0" lang="nl-NL" sz="1400" spc="-1" strike="noStrike">
                <a:latin typeface="Times New Roman"/>
              </a:rPr>
              <a:t>&lt;footer&gt;</a:t>
            </a:r>
            <a:endParaRPr b="0" lang="nl-NL" sz="1400" spc="-1" strike="noStrike">
              <a:latin typeface="Times New Roman"/>
            </a:endParaRPr>
          </a:p>
        </p:txBody>
      </p:sp>
      <p:sp>
        <p:nvSpPr>
          <p:cNvPr id="306" name="PlaceHolder 6"/>
          <p:cNvSpPr>
            <a:spLocks noGrp="1"/>
          </p:cNvSpPr>
          <p:nvPr>
            <p:ph type="sldNum" idx="3"/>
          </p:nvPr>
        </p:nvSpPr>
        <p:spPr>
          <a:xfrm>
            <a:off x="3881880" y="8831520"/>
            <a:ext cx="2975760" cy="46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defRPr b="0" lang="nl-NL" sz="1400" spc="-1" strike="noStrike">
                <a:latin typeface="Times New Roman"/>
              </a:defRPr>
            </a:lvl1pPr>
          </a:lstStyle>
          <a:p>
            <a:pPr algn="r"/>
            <a:fld id="{4D6D861D-054A-4C39-84DC-3D92AF922E99}" type="slidenum">
              <a:rPr b="0" lang="nl-NL" sz="1400" spc="-1" strike="noStrike">
                <a:latin typeface="Times New Roman"/>
              </a:rPr>
              <a:t>&lt;number&gt;</a:t>
            </a:fld>
            <a:endParaRPr b="0" lang="nl-NL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PlaceHolder 1"/>
          <p:cNvSpPr>
            <a:spLocks noGrp="1"/>
          </p:cNvSpPr>
          <p:nvPr>
            <p:ph type="sldNum" idx="4"/>
          </p:nvPr>
        </p:nvSpPr>
        <p:spPr>
          <a:xfrm>
            <a:off x="3886200" y="8831160"/>
            <a:ext cx="2971440" cy="46476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19080" rIns="19080" tIns="0" bIns="0" anchor="b">
            <a:noAutofit/>
          </a:bodyPr>
          <a:lstStyle>
            <a:lvl1pPr algn="r">
              <a:lnSpc>
                <a:spcPct val="100000"/>
              </a:lnSpc>
              <a:defRPr b="0" i="1" lang="fr-CA" sz="10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</a:pPr>
            <a:fld id="{38F7446C-74FE-4844-839D-8EF6AEDB92A1}" type="slidenum">
              <a:rPr b="0" i="1" lang="fr-CA" sz="1000" spc="-1" strike="noStrike">
                <a:latin typeface="Times New Roman"/>
              </a:rPr>
              <a:t>&lt;number&gt;</a:t>
            </a:fld>
            <a:endParaRPr b="0" lang="nl-NL" sz="1000" spc="-1" strike="noStrike">
              <a:latin typeface="Times New Roman"/>
            </a:endParaRPr>
          </a:p>
        </p:txBody>
      </p:sp>
      <p:sp>
        <p:nvSpPr>
          <p:cNvPr id="314" name="PlaceHolder 2"/>
          <p:cNvSpPr>
            <a:spLocks noGrp="1"/>
          </p:cNvSpPr>
          <p:nvPr>
            <p:ph type="sldImg"/>
          </p:nvPr>
        </p:nvSpPr>
        <p:spPr>
          <a:xfrm>
            <a:off x="1114560" y="703440"/>
            <a:ext cx="4630320" cy="3472920"/>
          </a:xfrm>
          <a:prstGeom prst="rect">
            <a:avLst/>
          </a:prstGeom>
          <a:ln w="0">
            <a:noFill/>
          </a:ln>
        </p:spPr>
      </p:sp>
      <p:sp>
        <p:nvSpPr>
          <p:cNvPr id="315" name="PlaceHolder 3"/>
          <p:cNvSpPr>
            <a:spLocks noGrp="1"/>
          </p:cNvSpPr>
          <p:nvPr>
            <p:ph type="body"/>
          </p:nvPr>
        </p:nvSpPr>
        <p:spPr>
          <a:xfrm>
            <a:off x="914400" y="4416480"/>
            <a:ext cx="5028840" cy="4182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2160" rIns="92160" tIns="46080" bIns="46080" anchor="t">
            <a:noAutofit/>
          </a:bodyPr>
          <a:p>
            <a:endParaRPr b="0" lang="nl-NL" sz="20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sldNum" idx="5"/>
          </p:nvPr>
        </p:nvSpPr>
        <p:spPr>
          <a:xfrm>
            <a:off x="3886200" y="8831160"/>
            <a:ext cx="2971440" cy="46476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19080" rIns="19080" tIns="0" bIns="0" anchor="b">
            <a:noAutofit/>
          </a:bodyPr>
          <a:lstStyle>
            <a:lvl1pPr algn="r">
              <a:lnSpc>
                <a:spcPct val="100000"/>
              </a:lnSpc>
              <a:defRPr b="0" i="1" lang="fr-CA" sz="10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</a:pPr>
            <a:fld id="{52A128F6-87D3-44ED-B235-18CFD5B6036C}" type="slidenum">
              <a:rPr b="0" i="1" lang="fr-CA" sz="1000" spc="-1" strike="noStrike">
                <a:latin typeface="Times New Roman"/>
              </a:rPr>
              <a:t>&lt;number&gt;</a:t>
            </a:fld>
            <a:endParaRPr b="0" lang="nl-NL" sz="1000" spc="-1" strike="noStrike">
              <a:latin typeface="Times New Roman"/>
            </a:endParaRPr>
          </a:p>
        </p:txBody>
      </p:sp>
      <p:sp>
        <p:nvSpPr>
          <p:cNvPr id="317" name="PlaceHolder 2"/>
          <p:cNvSpPr>
            <a:spLocks noGrp="1"/>
          </p:cNvSpPr>
          <p:nvPr>
            <p:ph type="sldImg"/>
          </p:nvPr>
        </p:nvSpPr>
        <p:spPr>
          <a:xfrm>
            <a:off x="1114560" y="703440"/>
            <a:ext cx="4630320" cy="3472920"/>
          </a:xfrm>
          <a:prstGeom prst="rect">
            <a:avLst/>
          </a:prstGeom>
          <a:ln w="0">
            <a:noFill/>
          </a:ln>
        </p:spPr>
      </p:sp>
      <p:sp>
        <p:nvSpPr>
          <p:cNvPr id="318" name="PlaceHolder 3"/>
          <p:cNvSpPr>
            <a:spLocks noGrp="1"/>
          </p:cNvSpPr>
          <p:nvPr>
            <p:ph type="body"/>
          </p:nvPr>
        </p:nvSpPr>
        <p:spPr>
          <a:xfrm>
            <a:off x="914400" y="4416480"/>
            <a:ext cx="5028840" cy="4182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2160" rIns="92160" tIns="46080" bIns="46080" anchor="t">
            <a:noAutofit/>
          </a:bodyPr>
          <a:p>
            <a:pPr marL="216000" indent="-216000">
              <a:lnSpc>
                <a:spcPct val="90000"/>
              </a:lnSpc>
            </a:pPr>
            <a:endParaRPr b="0" lang="nl-NL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endParaRPr b="0" lang="nl-NL" sz="20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PlaceHolder 1"/>
          <p:cNvSpPr>
            <a:spLocks noGrp="1"/>
          </p:cNvSpPr>
          <p:nvPr>
            <p:ph type="sldNum" idx="6"/>
          </p:nvPr>
        </p:nvSpPr>
        <p:spPr>
          <a:xfrm>
            <a:off x="3886200" y="8831160"/>
            <a:ext cx="2971440" cy="46476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19080" rIns="19080" tIns="0" bIns="0" anchor="b">
            <a:noAutofit/>
          </a:bodyPr>
          <a:lstStyle>
            <a:lvl1pPr algn="r">
              <a:lnSpc>
                <a:spcPct val="100000"/>
              </a:lnSpc>
              <a:defRPr b="0" i="1" lang="fr-CA" sz="1000" spc="-1" strike="noStrike">
                <a:latin typeface="Times New Roman"/>
              </a:defRPr>
            </a:lvl1pPr>
          </a:lstStyle>
          <a:p>
            <a:pPr algn="r">
              <a:lnSpc>
                <a:spcPct val="100000"/>
              </a:lnSpc>
            </a:pPr>
            <a:fld id="{4834F102-5BB3-458C-B9B1-E77C55937690}" type="slidenum">
              <a:rPr b="0" i="1" lang="fr-CA" sz="1000" spc="-1" strike="noStrike">
                <a:latin typeface="Times New Roman"/>
              </a:rPr>
              <a:t>&lt;number&gt;</a:t>
            </a:fld>
            <a:endParaRPr b="0" lang="nl-NL" sz="1000" spc="-1" strike="noStrike">
              <a:latin typeface="Times New Roman"/>
            </a:endParaRPr>
          </a:p>
        </p:txBody>
      </p:sp>
      <p:sp>
        <p:nvSpPr>
          <p:cNvPr id="320" name="PlaceHolder 2"/>
          <p:cNvSpPr>
            <a:spLocks noGrp="1"/>
          </p:cNvSpPr>
          <p:nvPr>
            <p:ph type="sldImg"/>
          </p:nvPr>
        </p:nvSpPr>
        <p:spPr>
          <a:xfrm>
            <a:off x="1114560" y="703440"/>
            <a:ext cx="4630320" cy="3472920"/>
          </a:xfrm>
          <a:prstGeom prst="rect">
            <a:avLst/>
          </a:prstGeom>
          <a:ln w="0">
            <a:noFill/>
          </a:ln>
        </p:spPr>
      </p:sp>
      <p:sp>
        <p:nvSpPr>
          <p:cNvPr id="321" name="PlaceHolder 3"/>
          <p:cNvSpPr>
            <a:spLocks noGrp="1"/>
          </p:cNvSpPr>
          <p:nvPr>
            <p:ph type="body"/>
          </p:nvPr>
        </p:nvSpPr>
        <p:spPr>
          <a:xfrm>
            <a:off x="914400" y="4416480"/>
            <a:ext cx="5028840" cy="41828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2160" rIns="92160" tIns="46080" bIns="46080" anchor="t">
            <a:noAutofit/>
          </a:bodyPr>
          <a:p>
            <a:endParaRPr b="0" lang="nl-NL" sz="20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363564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628416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/>
          </p:nvPr>
        </p:nvSpPr>
        <p:spPr>
          <a:xfrm>
            <a:off x="98748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56" name="PlaceHolder 6"/>
          <p:cNvSpPr>
            <a:spLocks noGrp="1"/>
          </p:cNvSpPr>
          <p:nvPr>
            <p:ph/>
          </p:nvPr>
        </p:nvSpPr>
        <p:spPr>
          <a:xfrm>
            <a:off x="363564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57" name="PlaceHolder 7"/>
          <p:cNvSpPr>
            <a:spLocks noGrp="1"/>
          </p:cNvSpPr>
          <p:nvPr>
            <p:ph/>
          </p:nvPr>
        </p:nvSpPr>
        <p:spPr>
          <a:xfrm>
            <a:off x="628416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subTitle"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subTitle"/>
          </p:nvPr>
        </p:nvSpPr>
        <p:spPr>
          <a:xfrm>
            <a:off x="717480" y="0"/>
            <a:ext cx="706248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98" name="PlaceHolder 5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363564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628416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03" name="PlaceHolder 5"/>
          <p:cNvSpPr>
            <a:spLocks noGrp="1"/>
          </p:cNvSpPr>
          <p:nvPr>
            <p:ph/>
          </p:nvPr>
        </p:nvSpPr>
        <p:spPr>
          <a:xfrm>
            <a:off x="98748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04" name="PlaceHolder 6"/>
          <p:cNvSpPr>
            <a:spLocks noGrp="1"/>
          </p:cNvSpPr>
          <p:nvPr>
            <p:ph/>
          </p:nvPr>
        </p:nvSpPr>
        <p:spPr>
          <a:xfrm>
            <a:off x="363564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05" name="PlaceHolder 7"/>
          <p:cNvSpPr>
            <a:spLocks noGrp="1"/>
          </p:cNvSpPr>
          <p:nvPr>
            <p:ph/>
          </p:nvPr>
        </p:nvSpPr>
        <p:spPr>
          <a:xfrm>
            <a:off x="628416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subTitle"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subTitle"/>
          </p:nvPr>
        </p:nvSpPr>
        <p:spPr>
          <a:xfrm>
            <a:off x="717480" y="0"/>
            <a:ext cx="706248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/>
          </p:nvPr>
        </p:nvSpPr>
        <p:spPr>
          <a:xfrm>
            <a:off x="363564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/>
          </p:nvPr>
        </p:nvSpPr>
        <p:spPr>
          <a:xfrm>
            <a:off x="628416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51" name="PlaceHolder 5"/>
          <p:cNvSpPr>
            <a:spLocks noGrp="1"/>
          </p:cNvSpPr>
          <p:nvPr>
            <p:ph/>
          </p:nvPr>
        </p:nvSpPr>
        <p:spPr>
          <a:xfrm>
            <a:off x="98748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52" name="PlaceHolder 6"/>
          <p:cNvSpPr>
            <a:spLocks noGrp="1"/>
          </p:cNvSpPr>
          <p:nvPr>
            <p:ph/>
          </p:nvPr>
        </p:nvSpPr>
        <p:spPr>
          <a:xfrm>
            <a:off x="363564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53" name="PlaceHolder 7"/>
          <p:cNvSpPr>
            <a:spLocks noGrp="1"/>
          </p:cNvSpPr>
          <p:nvPr>
            <p:ph/>
          </p:nvPr>
        </p:nvSpPr>
        <p:spPr>
          <a:xfrm>
            <a:off x="628416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 type="subTitle"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subTitle"/>
          </p:nvPr>
        </p:nvSpPr>
        <p:spPr>
          <a:xfrm>
            <a:off x="717480" y="0"/>
            <a:ext cx="706248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95" name="PlaceHolder 5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/>
          </p:nvPr>
        </p:nvSpPr>
        <p:spPr>
          <a:xfrm>
            <a:off x="363564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/>
          </p:nvPr>
        </p:nvSpPr>
        <p:spPr>
          <a:xfrm>
            <a:off x="628416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00" name="PlaceHolder 5"/>
          <p:cNvSpPr>
            <a:spLocks noGrp="1"/>
          </p:cNvSpPr>
          <p:nvPr>
            <p:ph/>
          </p:nvPr>
        </p:nvSpPr>
        <p:spPr>
          <a:xfrm>
            <a:off x="98748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01" name="PlaceHolder 6"/>
          <p:cNvSpPr>
            <a:spLocks noGrp="1"/>
          </p:cNvSpPr>
          <p:nvPr>
            <p:ph/>
          </p:nvPr>
        </p:nvSpPr>
        <p:spPr>
          <a:xfrm>
            <a:off x="363564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02" name="PlaceHolder 7"/>
          <p:cNvSpPr>
            <a:spLocks noGrp="1"/>
          </p:cNvSpPr>
          <p:nvPr>
            <p:ph/>
          </p:nvPr>
        </p:nvSpPr>
        <p:spPr>
          <a:xfrm>
            <a:off x="628416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 type="subTitle"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subTitle"/>
          </p:nvPr>
        </p:nvSpPr>
        <p:spPr>
          <a:xfrm>
            <a:off x="717480" y="0"/>
            <a:ext cx="706248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26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27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31" name="PlaceHolder 4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34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35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38" name="PlaceHolder 3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41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42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43" name="PlaceHolder 5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subTitle"/>
          </p:nvPr>
        </p:nvSpPr>
        <p:spPr>
          <a:xfrm>
            <a:off x="717480" y="0"/>
            <a:ext cx="706248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/>
          </p:nvPr>
        </p:nvSpPr>
        <p:spPr>
          <a:xfrm>
            <a:off x="363564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/>
          </p:nvPr>
        </p:nvSpPr>
        <p:spPr>
          <a:xfrm>
            <a:off x="628416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48" name="PlaceHolder 5"/>
          <p:cNvSpPr>
            <a:spLocks noGrp="1"/>
          </p:cNvSpPr>
          <p:nvPr>
            <p:ph/>
          </p:nvPr>
        </p:nvSpPr>
        <p:spPr>
          <a:xfrm>
            <a:off x="98748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49" name="PlaceHolder 6"/>
          <p:cNvSpPr>
            <a:spLocks noGrp="1"/>
          </p:cNvSpPr>
          <p:nvPr>
            <p:ph/>
          </p:nvPr>
        </p:nvSpPr>
        <p:spPr>
          <a:xfrm>
            <a:off x="363564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50" name="PlaceHolder 7"/>
          <p:cNvSpPr>
            <a:spLocks noGrp="1"/>
          </p:cNvSpPr>
          <p:nvPr>
            <p:ph/>
          </p:nvPr>
        </p:nvSpPr>
        <p:spPr>
          <a:xfrm>
            <a:off x="628416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subTitle"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8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71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subTitle"/>
          </p:nvPr>
        </p:nvSpPr>
        <p:spPr>
          <a:xfrm>
            <a:off x="717480" y="0"/>
            <a:ext cx="7062480" cy="4937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nl-NL" sz="3200" spc="-1" strike="noStrike">
              <a:latin typeface="Arial"/>
            </a:endParaRPr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76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77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80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81" name="PlaceHolder 4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84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85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7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88" name="PlaceHolder 3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91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92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93" name="PlaceHolder 5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96" name="PlaceHolder 3"/>
          <p:cNvSpPr>
            <a:spLocks noGrp="1"/>
          </p:cNvSpPr>
          <p:nvPr>
            <p:ph/>
          </p:nvPr>
        </p:nvSpPr>
        <p:spPr>
          <a:xfrm>
            <a:off x="363564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97" name="PlaceHolder 4"/>
          <p:cNvSpPr>
            <a:spLocks noGrp="1"/>
          </p:cNvSpPr>
          <p:nvPr>
            <p:ph/>
          </p:nvPr>
        </p:nvSpPr>
        <p:spPr>
          <a:xfrm>
            <a:off x="6284160" y="144612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98" name="PlaceHolder 5"/>
          <p:cNvSpPr>
            <a:spLocks noGrp="1"/>
          </p:cNvSpPr>
          <p:nvPr>
            <p:ph/>
          </p:nvPr>
        </p:nvSpPr>
        <p:spPr>
          <a:xfrm>
            <a:off x="98748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299" name="PlaceHolder 6"/>
          <p:cNvSpPr>
            <a:spLocks noGrp="1"/>
          </p:cNvSpPr>
          <p:nvPr>
            <p:ph/>
          </p:nvPr>
        </p:nvSpPr>
        <p:spPr>
          <a:xfrm>
            <a:off x="363564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300" name="PlaceHolder 7"/>
          <p:cNvSpPr>
            <a:spLocks noGrp="1"/>
          </p:cNvSpPr>
          <p:nvPr>
            <p:ph/>
          </p:nvPr>
        </p:nvSpPr>
        <p:spPr>
          <a:xfrm>
            <a:off x="6284160" y="4024080"/>
            <a:ext cx="252180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493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5001120" y="402408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8748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5001120" y="1446120"/>
            <a:ext cx="38221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987480" y="4024080"/>
            <a:ext cx="7832520" cy="235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1.xml"/><Relationship Id="rId8" Type="http://schemas.openxmlformats.org/officeDocument/2006/relationships/slideLayout" Target="../slideLayouts/slideLayout2.xml"/><Relationship Id="rId9" Type="http://schemas.openxmlformats.org/officeDocument/2006/relationships/slideLayout" Target="../slideLayouts/slideLayout3.xml"/><Relationship Id="rId10" Type="http://schemas.openxmlformats.org/officeDocument/2006/relationships/slideLayout" Target="../slideLayouts/slideLayout4.xml"/><Relationship Id="rId11" Type="http://schemas.openxmlformats.org/officeDocument/2006/relationships/slideLayout" Target="../slideLayouts/slideLayout5.xml"/><Relationship Id="rId12" Type="http://schemas.openxmlformats.org/officeDocument/2006/relationships/slideLayout" Target="../slideLayouts/slideLayout6.xml"/><Relationship Id="rId13" Type="http://schemas.openxmlformats.org/officeDocument/2006/relationships/slideLayout" Target="../slideLayouts/slideLayout7.xml"/><Relationship Id="rId14" Type="http://schemas.openxmlformats.org/officeDocument/2006/relationships/slideLayout" Target="../slideLayouts/slideLayout8.xml"/><Relationship Id="rId15" Type="http://schemas.openxmlformats.org/officeDocument/2006/relationships/slideLayout" Target="../slideLayouts/slideLayout9.xml"/><Relationship Id="rId16" Type="http://schemas.openxmlformats.org/officeDocument/2006/relationships/slideLayout" Target="../slideLayouts/slideLayout10.xml"/><Relationship Id="rId17" Type="http://schemas.openxmlformats.org/officeDocument/2006/relationships/slideLayout" Target="../slideLayouts/slideLayout11.xml"/><Relationship Id="rId18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6.jpe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8.jpe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0.jpeg"/><Relationship Id="rId3" Type="http://schemas.openxmlformats.org/officeDocument/2006/relationships/image" Target="../media/image11.png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2.jpeg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2.xml"/><Relationship Id="rId8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59.xml"/><Relationship Id="rId15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4.jpeg"/><Relationship Id="rId3" Type="http://schemas.openxmlformats.org/officeDocument/2006/relationships/image" Target="../media/image15.png"/><Relationship Id="rId4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5.xml"/><Relationship Id="rId9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68.xml"/><Relationship Id="rId12" Type="http://schemas.openxmlformats.org/officeDocument/2006/relationships/slideLayout" Target="../slideLayouts/slideLayout69.xml"/><Relationship Id="rId13" Type="http://schemas.openxmlformats.org/officeDocument/2006/relationships/slideLayout" Target="../slideLayouts/slideLayout70.xml"/><Relationship Id="rId14" Type="http://schemas.openxmlformats.org/officeDocument/2006/relationships/slideLayout" Target="../slideLayouts/slideLayout71.xml"/><Relationship Id="rId15" Type="http://schemas.openxmlformats.org/officeDocument/2006/relationships/slideLayout" Target="../slideLayouts/slideLayout7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17" descr="IMA Page de presentation 030822"/>
          <p:cNvPicPr/>
          <p:nvPr/>
        </p:nvPicPr>
        <p:blipFill>
          <a:blip r:embed="rId2"/>
          <a:srcRect l="0" t="0" r="69204" b="15380"/>
          <a:stretch/>
        </p:blipFill>
        <p:spPr>
          <a:xfrm>
            <a:off x="-11160" y="5322960"/>
            <a:ext cx="739440" cy="1536480"/>
          </a:xfrm>
          <a:prstGeom prst="rect">
            <a:avLst/>
          </a:prstGeom>
          <a:ln w="9525">
            <a:noFill/>
          </a:ln>
        </p:spPr>
      </p:pic>
      <p:sp>
        <p:nvSpPr>
          <p:cNvPr id="1" name="Rectangle 12" hidden="1"/>
          <p:cNvSpPr/>
          <p:nvPr/>
        </p:nvSpPr>
        <p:spPr>
          <a:xfrm>
            <a:off x="4680" y="6405480"/>
            <a:ext cx="534600" cy="452160"/>
          </a:xfrm>
          <a:prstGeom prst="rect">
            <a:avLst/>
          </a:prstGeom>
          <a:solidFill>
            <a:srgbClr val="004982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Text Box 13" hidden="1"/>
          <p:cNvSpPr/>
          <p:nvPr/>
        </p:nvSpPr>
        <p:spPr>
          <a:xfrm>
            <a:off x="28440" y="6462720"/>
            <a:ext cx="456840" cy="375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799"/>
              </a:spcBef>
            </a:pPr>
            <a:fld id="{DE2B2A75-3F3C-4803-A385-9E60D09705F6}" type="slidenum">
              <a:rPr b="0" lang="en-US" sz="1600" spc="-1" strike="noStrike">
                <a:solidFill>
                  <a:srgbClr val="ffffff"/>
                </a:solidFill>
                <a:latin typeface="Arial Black"/>
              </a:rPr>
              <a:t>1</a:t>
            </a:fld>
            <a:endParaRPr b="0" lang="nl-NL" sz="1600" spc="-1" strike="noStrike">
              <a:latin typeface="Arial"/>
            </a:endParaRPr>
          </a:p>
        </p:txBody>
      </p:sp>
      <p:sp>
        <p:nvSpPr>
          <p:cNvPr id="3" name="Line 14"/>
          <p:cNvSpPr/>
          <p:nvPr/>
        </p:nvSpPr>
        <p:spPr>
          <a:xfrm>
            <a:off x="1528560" y="6441840"/>
            <a:ext cx="7615440" cy="360"/>
          </a:xfrm>
          <a:prstGeom prst="line">
            <a:avLst/>
          </a:prstGeom>
          <a:ln w="9525">
            <a:solidFill>
              <a:srgbClr val="00498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Text Box 18" hidden="1"/>
          <p:cNvSpPr/>
          <p:nvPr/>
        </p:nvSpPr>
        <p:spPr>
          <a:xfrm>
            <a:off x="3022560" y="6431040"/>
            <a:ext cx="5871960" cy="272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©</a:t>
            </a:r>
            <a:r>
              <a:rPr b="0" lang="en-US" sz="1000" spc="-1" strike="noStrike">
                <a:solidFill>
                  <a:srgbClr val="000000"/>
                </a:solidFill>
                <a:latin typeface="Arial"/>
              </a:rPr>
              <a:t>  2009, Service d’enseignement  de la Gestion des Opérations et de la Logistique, HEC Montréal.</a:t>
            </a:r>
            <a:endParaRPr b="0" lang="nl-NL" sz="1000" spc="-1" strike="noStrike">
              <a:latin typeface="Arial"/>
            </a:endParaRPr>
          </a:p>
        </p:txBody>
      </p:sp>
      <p:sp>
        <p:nvSpPr>
          <p:cNvPr id="5" name="Line 20"/>
          <p:cNvSpPr/>
          <p:nvPr/>
        </p:nvSpPr>
        <p:spPr>
          <a:xfrm>
            <a:off x="674640" y="1063440"/>
            <a:ext cx="7929360" cy="360"/>
          </a:xfrm>
          <a:prstGeom prst="line">
            <a:avLst/>
          </a:prstGeom>
          <a:ln w="349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Rectangle 21" hidden="1"/>
          <p:cNvSpPr/>
          <p:nvPr/>
        </p:nvSpPr>
        <p:spPr>
          <a:xfrm>
            <a:off x="8655120" y="1041480"/>
            <a:ext cx="304560" cy="304560"/>
          </a:xfrm>
          <a:prstGeom prst="rect">
            <a:avLst/>
          </a:prstGeom>
          <a:solidFill>
            <a:srgbClr val="99bde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" name="Picture 22" descr=""/>
          <p:cNvPicPr/>
          <p:nvPr/>
        </p:nvPicPr>
        <p:blipFill>
          <a:blip r:embed="rId3"/>
          <a:stretch/>
        </p:blipFill>
        <p:spPr>
          <a:xfrm>
            <a:off x="8213760" y="1144440"/>
            <a:ext cx="304560" cy="304560"/>
          </a:xfrm>
          <a:prstGeom prst="rect">
            <a:avLst/>
          </a:prstGeom>
          <a:ln w="9525">
            <a:noFill/>
          </a:ln>
        </p:spPr>
      </p:pic>
      <p:sp>
        <p:nvSpPr>
          <p:cNvPr id="8" name="Rectangle 23" hidden="1"/>
          <p:cNvSpPr/>
          <p:nvPr/>
        </p:nvSpPr>
        <p:spPr>
          <a:xfrm>
            <a:off x="8353440" y="770040"/>
            <a:ext cx="410760" cy="472680"/>
          </a:xfrm>
          <a:prstGeom prst="rect">
            <a:avLst/>
          </a:prstGeom>
          <a:solidFill>
            <a:srgbClr val="185fa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" name="Rectangle 24" hidden="1"/>
          <p:cNvSpPr/>
          <p:nvPr/>
        </p:nvSpPr>
        <p:spPr>
          <a:xfrm>
            <a:off x="8180280" y="571680"/>
            <a:ext cx="304560" cy="304560"/>
          </a:xfrm>
          <a:prstGeom prst="rect">
            <a:avLst/>
          </a:prstGeom>
          <a:solidFill>
            <a:srgbClr val="69a6e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" name="Picture 18" descr="IMA Page couverture 030822"/>
          <p:cNvPicPr/>
          <p:nvPr/>
        </p:nvPicPr>
        <p:blipFill>
          <a:blip r:embed="rId4"/>
          <a:srcRect l="0" t="0" r="36909" b="0"/>
          <a:stretch/>
        </p:blipFill>
        <p:spPr>
          <a:xfrm>
            <a:off x="0" y="880920"/>
            <a:ext cx="3704760" cy="5976720"/>
          </a:xfrm>
          <a:prstGeom prst="rect">
            <a:avLst/>
          </a:prstGeom>
          <a:ln w="9525">
            <a:noFill/>
          </a:ln>
        </p:spPr>
      </p:pic>
      <p:pic>
        <p:nvPicPr>
          <p:cNvPr id="11" name="Picture 3" descr=""/>
          <p:cNvPicPr/>
          <p:nvPr/>
        </p:nvPicPr>
        <p:blipFill>
          <a:blip r:embed="rId5"/>
          <a:stretch/>
        </p:blipFill>
        <p:spPr>
          <a:xfrm>
            <a:off x="0" y="-82440"/>
            <a:ext cx="9143640" cy="990360"/>
          </a:xfrm>
          <a:prstGeom prst="rect">
            <a:avLst/>
          </a:prstGeom>
          <a:ln w="9525">
            <a:noFill/>
          </a:ln>
        </p:spPr>
      </p:pic>
      <p:sp>
        <p:nvSpPr>
          <p:cNvPr id="12" name="Rectangle 4"/>
          <p:cNvSpPr/>
          <p:nvPr/>
        </p:nvSpPr>
        <p:spPr>
          <a:xfrm>
            <a:off x="8531280" y="1398600"/>
            <a:ext cx="304560" cy="304560"/>
          </a:xfrm>
          <a:prstGeom prst="rect">
            <a:avLst/>
          </a:prstGeom>
          <a:solidFill>
            <a:srgbClr val="99bde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" name="Picture 5" descr=""/>
          <p:cNvPicPr/>
          <p:nvPr/>
        </p:nvPicPr>
        <p:blipFill>
          <a:blip r:embed="rId6"/>
          <a:stretch/>
        </p:blipFill>
        <p:spPr>
          <a:xfrm>
            <a:off x="8089920" y="1501920"/>
            <a:ext cx="304560" cy="304560"/>
          </a:xfrm>
          <a:prstGeom prst="rect">
            <a:avLst/>
          </a:prstGeom>
          <a:ln w="9525">
            <a:noFill/>
          </a:ln>
        </p:spPr>
      </p:pic>
      <p:sp>
        <p:nvSpPr>
          <p:cNvPr id="14" name="Rectangle 6"/>
          <p:cNvSpPr/>
          <p:nvPr/>
        </p:nvSpPr>
        <p:spPr>
          <a:xfrm>
            <a:off x="8229600" y="1127160"/>
            <a:ext cx="410760" cy="472680"/>
          </a:xfrm>
          <a:prstGeom prst="rect">
            <a:avLst/>
          </a:prstGeom>
          <a:solidFill>
            <a:srgbClr val="185fa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" name="Rectangle 7"/>
          <p:cNvSpPr/>
          <p:nvPr/>
        </p:nvSpPr>
        <p:spPr>
          <a:xfrm>
            <a:off x="8056440" y="928800"/>
            <a:ext cx="304560" cy="304560"/>
          </a:xfrm>
          <a:prstGeom prst="rect">
            <a:avLst/>
          </a:prstGeom>
          <a:solidFill>
            <a:srgbClr val="69a6e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" name="Text Box 9"/>
          <p:cNvSpPr/>
          <p:nvPr/>
        </p:nvSpPr>
        <p:spPr>
          <a:xfrm>
            <a:off x="3657600" y="1295280"/>
            <a:ext cx="5105160" cy="4309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30000"/>
              </a:lnSpc>
              <a:spcBef>
                <a:spcPts val="1100"/>
              </a:spcBef>
            </a:pPr>
            <a:r>
              <a:rPr b="0" lang="fr-CA" sz="2200" spc="-1" strike="noStrike">
                <a:solidFill>
                  <a:srgbClr val="004982"/>
                </a:solidFill>
                <a:latin typeface="Arial Black"/>
              </a:rPr>
              <a:t> </a:t>
            </a:r>
            <a:endParaRPr b="0" lang="nl-NL" sz="2200" spc="-1" strike="noStrike">
              <a:latin typeface="Arial"/>
            </a:endParaRPr>
          </a:p>
          <a:p>
            <a:pPr>
              <a:lnSpc>
                <a:spcPct val="30000"/>
              </a:lnSpc>
              <a:spcBef>
                <a:spcPts val="1100"/>
              </a:spcBef>
            </a:pPr>
            <a:r>
              <a:rPr b="0" lang="fr-CA" sz="2200" spc="-1" strike="noStrike">
                <a:solidFill>
                  <a:srgbClr val="004982"/>
                </a:solidFill>
                <a:latin typeface="Arial Black"/>
              </a:rPr>
              <a:t>Gestion des opérations</a:t>
            </a:r>
            <a:endParaRPr b="0" lang="nl-NL" sz="2200" spc="-1" strike="noStrike">
              <a:latin typeface="Arial"/>
            </a:endParaRPr>
          </a:p>
        </p:txBody>
      </p:sp>
      <p:sp>
        <p:nvSpPr>
          <p:cNvPr id="17" name="Line 13"/>
          <p:cNvSpPr/>
          <p:nvPr/>
        </p:nvSpPr>
        <p:spPr>
          <a:xfrm>
            <a:off x="3733560" y="6418080"/>
            <a:ext cx="5410440" cy="360"/>
          </a:xfrm>
          <a:prstGeom prst="line">
            <a:avLst/>
          </a:prstGeom>
          <a:ln w="9525">
            <a:solidFill>
              <a:srgbClr val="00498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" name="Text Box 17"/>
          <p:cNvSpPr/>
          <p:nvPr/>
        </p:nvSpPr>
        <p:spPr>
          <a:xfrm>
            <a:off x="3303720" y="6400800"/>
            <a:ext cx="5839920" cy="272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©</a:t>
            </a:r>
            <a:r>
              <a:rPr b="0" lang="en-US" sz="1000" spc="-1" strike="noStrike">
                <a:solidFill>
                  <a:srgbClr val="000000"/>
                </a:solidFill>
                <a:latin typeface="Arial"/>
              </a:rPr>
              <a:t>  2009, Service d’enseignement  de la Gestion des Opérations et de la Logistique, HEC Montréal.</a:t>
            </a:r>
            <a:endParaRPr b="0" lang="nl-NL" sz="1000" spc="-1" strike="noStrike">
              <a:latin typeface="Arial"/>
            </a:endParaRPr>
          </a:p>
        </p:txBody>
      </p:sp>
      <p:sp>
        <p:nvSpPr>
          <p:cNvPr id="19" name="Connecteur droit 22"/>
          <p:cNvSpPr/>
          <p:nvPr/>
        </p:nvSpPr>
        <p:spPr>
          <a:xfrm>
            <a:off x="3770280" y="1790640"/>
            <a:ext cx="3457440" cy="1440"/>
          </a:xfrm>
          <a:prstGeom prst="line">
            <a:avLst/>
          </a:prstGeom>
          <a:ln w="12700">
            <a:solidFill>
              <a:srgbClr val="00206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08360" y="2421000"/>
            <a:ext cx="5435280" cy="14695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>
              <a:lnSpc>
                <a:spcPct val="100000"/>
              </a:lnSpc>
            </a:pPr>
            <a:r>
              <a:rPr b="0" lang="fr-CA" sz="2800" spc="-1" strike="noStrike">
                <a:solidFill>
                  <a:srgbClr val="000000"/>
                </a:solidFill>
                <a:latin typeface="Arial Black"/>
              </a:rPr>
              <a:t>Cliquez pour modifier le style du titre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Click to edit the outline text format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Second Outline Level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7"/>
    <p:sldLayoutId id="2147483650" r:id="rId8"/>
    <p:sldLayoutId id="2147483651" r:id="rId9"/>
    <p:sldLayoutId id="2147483652" r:id="rId10"/>
    <p:sldLayoutId id="2147483653" r:id="rId11"/>
    <p:sldLayoutId id="2147483654" r:id="rId12"/>
    <p:sldLayoutId id="2147483655" r:id="rId13"/>
    <p:sldLayoutId id="2147483656" r:id="rId14"/>
    <p:sldLayoutId id="2147483657" r:id="rId15"/>
    <p:sldLayoutId id="2147483658" r:id="rId16"/>
    <p:sldLayoutId id="2147483659" r:id="rId17"/>
    <p:sldLayoutId id="2147483660" r:id="rId18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17" descr="IMA Page de presentation 030822"/>
          <p:cNvPicPr/>
          <p:nvPr/>
        </p:nvPicPr>
        <p:blipFill>
          <a:blip r:embed="rId2"/>
          <a:srcRect l="0" t="0" r="69204" b="15380"/>
          <a:stretch/>
        </p:blipFill>
        <p:spPr>
          <a:xfrm>
            <a:off x="-11160" y="5322960"/>
            <a:ext cx="739440" cy="1536480"/>
          </a:xfrm>
          <a:prstGeom prst="rect">
            <a:avLst/>
          </a:prstGeom>
          <a:ln w="9525">
            <a:noFill/>
          </a:ln>
        </p:spPr>
      </p:pic>
      <p:sp>
        <p:nvSpPr>
          <p:cNvPr id="59" name="Rectangle 12"/>
          <p:cNvSpPr/>
          <p:nvPr/>
        </p:nvSpPr>
        <p:spPr>
          <a:xfrm>
            <a:off x="4680" y="6405480"/>
            <a:ext cx="534600" cy="452160"/>
          </a:xfrm>
          <a:prstGeom prst="rect">
            <a:avLst/>
          </a:prstGeom>
          <a:solidFill>
            <a:srgbClr val="004982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" name="Text Box 13"/>
          <p:cNvSpPr/>
          <p:nvPr/>
        </p:nvSpPr>
        <p:spPr>
          <a:xfrm>
            <a:off x="28440" y="6462720"/>
            <a:ext cx="456840" cy="375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799"/>
              </a:spcBef>
            </a:pPr>
            <a:fld id="{2CEF9915-F8C6-41B7-9F28-7DDACA08B7A3}" type="slidenum">
              <a:rPr b="0" lang="en-US" sz="1600" spc="-1" strike="noStrike">
                <a:solidFill>
                  <a:srgbClr val="ffffff"/>
                </a:solidFill>
                <a:latin typeface="Arial Black"/>
              </a:rPr>
              <a:t>&lt;number&gt;</a:t>
            </a:fld>
            <a:endParaRPr b="0" lang="nl-NL" sz="1600" spc="-1" strike="noStrike">
              <a:latin typeface="Arial"/>
            </a:endParaRPr>
          </a:p>
        </p:txBody>
      </p:sp>
      <p:sp>
        <p:nvSpPr>
          <p:cNvPr id="61" name="Line 14"/>
          <p:cNvSpPr/>
          <p:nvPr/>
        </p:nvSpPr>
        <p:spPr>
          <a:xfrm>
            <a:off x="1528560" y="6441840"/>
            <a:ext cx="7615440" cy="360"/>
          </a:xfrm>
          <a:prstGeom prst="line">
            <a:avLst/>
          </a:prstGeom>
          <a:ln w="9525">
            <a:solidFill>
              <a:srgbClr val="00498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Text Box 18"/>
          <p:cNvSpPr/>
          <p:nvPr/>
        </p:nvSpPr>
        <p:spPr>
          <a:xfrm>
            <a:off x="3022560" y="6431040"/>
            <a:ext cx="5871960" cy="272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©</a:t>
            </a:r>
            <a:r>
              <a:rPr b="0" lang="en-US" sz="1000" spc="-1" strike="noStrike">
                <a:solidFill>
                  <a:srgbClr val="000000"/>
                </a:solidFill>
                <a:latin typeface="Arial"/>
              </a:rPr>
              <a:t>  2009, Service d’enseignement  de la Gestion des Opérations et de la Logistique, HEC Montréal.</a:t>
            </a:r>
            <a:endParaRPr b="0" lang="nl-NL" sz="1000" spc="-1" strike="noStrike">
              <a:latin typeface="Arial"/>
            </a:endParaRPr>
          </a:p>
        </p:txBody>
      </p:sp>
      <p:sp>
        <p:nvSpPr>
          <p:cNvPr id="63" name="Line 20"/>
          <p:cNvSpPr/>
          <p:nvPr/>
        </p:nvSpPr>
        <p:spPr>
          <a:xfrm>
            <a:off x="674640" y="1063440"/>
            <a:ext cx="7929360" cy="360"/>
          </a:xfrm>
          <a:prstGeom prst="line">
            <a:avLst/>
          </a:prstGeom>
          <a:ln w="349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Rectangle 21"/>
          <p:cNvSpPr/>
          <p:nvPr/>
        </p:nvSpPr>
        <p:spPr>
          <a:xfrm>
            <a:off x="8655120" y="1041480"/>
            <a:ext cx="304560" cy="304560"/>
          </a:xfrm>
          <a:prstGeom prst="rect">
            <a:avLst/>
          </a:prstGeom>
          <a:solidFill>
            <a:srgbClr val="99bde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65" name="Picture 22" descr=""/>
          <p:cNvPicPr/>
          <p:nvPr/>
        </p:nvPicPr>
        <p:blipFill>
          <a:blip r:embed="rId3"/>
          <a:stretch/>
        </p:blipFill>
        <p:spPr>
          <a:xfrm>
            <a:off x="8213760" y="1144440"/>
            <a:ext cx="304560" cy="304560"/>
          </a:xfrm>
          <a:prstGeom prst="rect">
            <a:avLst/>
          </a:prstGeom>
          <a:ln w="9525">
            <a:noFill/>
          </a:ln>
        </p:spPr>
      </p:pic>
      <p:sp>
        <p:nvSpPr>
          <p:cNvPr id="66" name="Rectangle 23"/>
          <p:cNvSpPr/>
          <p:nvPr/>
        </p:nvSpPr>
        <p:spPr>
          <a:xfrm>
            <a:off x="8353440" y="770040"/>
            <a:ext cx="410760" cy="472680"/>
          </a:xfrm>
          <a:prstGeom prst="rect">
            <a:avLst/>
          </a:prstGeom>
          <a:solidFill>
            <a:srgbClr val="185fa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Rectangle 24"/>
          <p:cNvSpPr/>
          <p:nvPr/>
        </p:nvSpPr>
        <p:spPr>
          <a:xfrm>
            <a:off x="8180280" y="571680"/>
            <a:ext cx="304560" cy="304560"/>
          </a:xfrm>
          <a:prstGeom prst="rect">
            <a:avLst/>
          </a:prstGeom>
          <a:solidFill>
            <a:srgbClr val="69a6e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>
              <a:lnSpc>
                <a:spcPct val="100000"/>
              </a:lnSpc>
            </a:pPr>
            <a:r>
              <a:rPr b="0" lang="fr-FR" sz="2800" spc="-1" strike="noStrike">
                <a:solidFill>
                  <a:srgbClr val="000000"/>
                </a:solidFill>
                <a:latin typeface="Arial Black"/>
              </a:rPr>
              <a:t>Cliquez pour modifier le style du titre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Cliquez pour modifier les styles du texte du masque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7a77"/>
              </a:buClr>
              <a:buFont typeface="Symbol" charset="2"/>
              <a:buChar char=""/>
            </a:pPr>
            <a:r>
              <a:rPr b="0" lang="fr-FR" sz="2400" spc="-1" strike="noStrike">
                <a:solidFill>
                  <a:srgbClr val="007a77"/>
                </a:solidFill>
                <a:latin typeface="Arial"/>
              </a:rPr>
              <a:t>Deuxième niveau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Troisième niveau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Picture 17" descr="IMA Page de presentation 030822"/>
          <p:cNvPicPr/>
          <p:nvPr/>
        </p:nvPicPr>
        <p:blipFill>
          <a:blip r:embed="rId2"/>
          <a:srcRect l="0" t="0" r="69204" b="15380"/>
          <a:stretch/>
        </p:blipFill>
        <p:spPr>
          <a:xfrm>
            <a:off x="-11160" y="5322960"/>
            <a:ext cx="739440" cy="1536480"/>
          </a:xfrm>
          <a:prstGeom prst="rect">
            <a:avLst/>
          </a:prstGeom>
          <a:ln w="9525">
            <a:noFill/>
          </a:ln>
        </p:spPr>
      </p:pic>
      <p:sp>
        <p:nvSpPr>
          <p:cNvPr id="107" name="Rectangle 12"/>
          <p:cNvSpPr/>
          <p:nvPr/>
        </p:nvSpPr>
        <p:spPr>
          <a:xfrm>
            <a:off x="4680" y="6405480"/>
            <a:ext cx="534600" cy="452160"/>
          </a:xfrm>
          <a:prstGeom prst="rect">
            <a:avLst/>
          </a:prstGeom>
          <a:solidFill>
            <a:srgbClr val="004982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08" name="Text Box 13"/>
          <p:cNvSpPr/>
          <p:nvPr/>
        </p:nvSpPr>
        <p:spPr>
          <a:xfrm>
            <a:off x="28440" y="6462720"/>
            <a:ext cx="456840" cy="375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799"/>
              </a:spcBef>
            </a:pPr>
            <a:fld id="{FF98DFB0-3CE2-4EA8-90E2-DA0AA8CEB162}" type="slidenum">
              <a:rPr b="0" lang="en-US" sz="1600" spc="-1" strike="noStrike">
                <a:solidFill>
                  <a:srgbClr val="ffffff"/>
                </a:solidFill>
                <a:latin typeface="Arial Black"/>
              </a:rPr>
              <a:t>&lt;number&gt;</a:t>
            </a:fld>
            <a:endParaRPr b="0" lang="nl-NL" sz="1600" spc="-1" strike="noStrike">
              <a:latin typeface="Arial"/>
            </a:endParaRPr>
          </a:p>
        </p:txBody>
      </p:sp>
      <p:sp>
        <p:nvSpPr>
          <p:cNvPr id="109" name="Line 14"/>
          <p:cNvSpPr/>
          <p:nvPr/>
        </p:nvSpPr>
        <p:spPr>
          <a:xfrm>
            <a:off x="1528560" y="6441840"/>
            <a:ext cx="7615440" cy="360"/>
          </a:xfrm>
          <a:prstGeom prst="line">
            <a:avLst/>
          </a:prstGeom>
          <a:ln w="9525">
            <a:solidFill>
              <a:srgbClr val="00498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Text Box 18"/>
          <p:cNvSpPr/>
          <p:nvPr/>
        </p:nvSpPr>
        <p:spPr>
          <a:xfrm>
            <a:off x="3022560" y="6431040"/>
            <a:ext cx="5871960" cy="272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©</a:t>
            </a:r>
            <a:r>
              <a:rPr b="0" lang="en-US" sz="1000" spc="-1" strike="noStrike">
                <a:solidFill>
                  <a:srgbClr val="000000"/>
                </a:solidFill>
                <a:latin typeface="Arial"/>
              </a:rPr>
              <a:t>  2009, Service d’enseignement  de la Gestion des Opérations et de la Logistique, HEC Montréal.</a:t>
            </a:r>
            <a:endParaRPr b="0" lang="nl-NL" sz="1000" spc="-1" strike="noStrike">
              <a:latin typeface="Arial"/>
            </a:endParaRPr>
          </a:p>
        </p:txBody>
      </p:sp>
      <p:sp>
        <p:nvSpPr>
          <p:cNvPr id="111" name="Line 20"/>
          <p:cNvSpPr/>
          <p:nvPr/>
        </p:nvSpPr>
        <p:spPr>
          <a:xfrm>
            <a:off x="674640" y="1063440"/>
            <a:ext cx="7929360" cy="360"/>
          </a:xfrm>
          <a:prstGeom prst="line">
            <a:avLst/>
          </a:prstGeom>
          <a:ln w="349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Rectangle 21"/>
          <p:cNvSpPr/>
          <p:nvPr/>
        </p:nvSpPr>
        <p:spPr>
          <a:xfrm>
            <a:off x="8655120" y="1041480"/>
            <a:ext cx="304560" cy="304560"/>
          </a:xfrm>
          <a:prstGeom prst="rect">
            <a:avLst/>
          </a:prstGeom>
          <a:solidFill>
            <a:srgbClr val="99bde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3" name="Picture 22" descr=""/>
          <p:cNvPicPr/>
          <p:nvPr/>
        </p:nvPicPr>
        <p:blipFill>
          <a:blip r:embed="rId3"/>
          <a:stretch/>
        </p:blipFill>
        <p:spPr>
          <a:xfrm>
            <a:off x="8213760" y="1144440"/>
            <a:ext cx="304560" cy="304560"/>
          </a:xfrm>
          <a:prstGeom prst="rect">
            <a:avLst/>
          </a:prstGeom>
          <a:ln w="9525">
            <a:noFill/>
          </a:ln>
        </p:spPr>
      </p:pic>
      <p:sp>
        <p:nvSpPr>
          <p:cNvPr id="114" name="Rectangle 23"/>
          <p:cNvSpPr/>
          <p:nvPr/>
        </p:nvSpPr>
        <p:spPr>
          <a:xfrm>
            <a:off x="8353440" y="770040"/>
            <a:ext cx="410760" cy="472680"/>
          </a:xfrm>
          <a:prstGeom prst="rect">
            <a:avLst/>
          </a:prstGeom>
          <a:solidFill>
            <a:srgbClr val="185fa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5" name="Rectangle 24"/>
          <p:cNvSpPr/>
          <p:nvPr/>
        </p:nvSpPr>
        <p:spPr>
          <a:xfrm>
            <a:off x="8180280" y="571680"/>
            <a:ext cx="304560" cy="304560"/>
          </a:xfrm>
          <a:prstGeom prst="rect">
            <a:avLst/>
          </a:prstGeom>
          <a:solidFill>
            <a:srgbClr val="69a6e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>
              <a:lnSpc>
                <a:spcPct val="100000"/>
              </a:lnSpc>
            </a:pPr>
            <a:r>
              <a:rPr b="0" lang="fr-FR" sz="2800" spc="-1" strike="noStrike">
                <a:solidFill>
                  <a:srgbClr val="000000"/>
                </a:solidFill>
                <a:latin typeface="Arial Black"/>
              </a:rPr>
              <a:t>Cliquez pour modifier le style du titre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987480" y="1446120"/>
            <a:ext cx="7832520" cy="4935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185fab"/>
                </a:solidFill>
                <a:latin typeface="Arial"/>
              </a:rPr>
              <a:t>Click to edit the outline text format</a:t>
            </a:r>
            <a:endParaRPr b="0" lang="fr-CA" sz="1800" spc="-1" strike="noStrike">
              <a:solidFill>
                <a:srgbClr val="185fab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185fab"/>
                </a:solidFill>
                <a:latin typeface="Arial"/>
              </a:rPr>
              <a:t>Second Outline Level</a:t>
            </a:r>
            <a:endParaRPr b="0" lang="fr-CA" sz="1800" spc="-1" strike="noStrike">
              <a:solidFill>
                <a:srgbClr val="185fab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Picture 17" descr="IMA Page de presentation 030822"/>
          <p:cNvPicPr/>
          <p:nvPr/>
        </p:nvPicPr>
        <p:blipFill>
          <a:blip r:embed="rId2"/>
          <a:srcRect l="0" t="0" r="69204" b="15380"/>
          <a:stretch/>
        </p:blipFill>
        <p:spPr>
          <a:xfrm>
            <a:off x="-11160" y="5322960"/>
            <a:ext cx="739440" cy="1536480"/>
          </a:xfrm>
          <a:prstGeom prst="rect">
            <a:avLst/>
          </a:prstGeom>
          <a:ln w="9525">
            <a:noFill/>
          </a:ln>
        </p:spPr>
      </p:pic>
      <p:sp>
        <p:nvSpPr>
          <p:cNvPr id="155" name="Rectangle 12"/>
          <p:cNvSpPr/>
          <p:nvPr/>
        </p:nvSpPr>
        <p:spPr>
          <a:xfrm>
            <a:off x="4680" y="6405480"/>
            <a:ext cx="534600" cy="452160"/>
          </a:xfrm>
          <a:prstGeom prst="rect">
            <a:avLst/>
          </a:prstGeom>
          <a:solidFill>
            <a:srgbClr val="004982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Text Box 13"/>
          <p:cNvSpPr/>
          <p:nvPr/>
        </p:nvSpPr>
        <p:spPr>
          <a:xfrm>
            <a:off x="28440" y="6462720"/>
            <a:ext cx="456840" cy="375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799"/>
              </a:spcBef>
            </a:pPr>
            <a:fld id="{E8CAB5AC-0A99-421D-97BD-3006B09DB13B}" type="slidenum">
              <a:rPr b="0" lang="en-US" sz="1600" spc="-1" strike="noStrike">
                <a:solidFill>
                  <a:srgbClr val="ffffff"/>
                </a:solidFill>
                <a:latin typeface="Arial Black"/>
              </a:rPr>
              <a:t>&lt;number&gt;</a:t>
            </a:fld>
            <a:endParaRPr b="0" lang="nl-NL" sz="1600" spc="-1" strike="noStrike">
              <a:latin typeface="Arial"/>
            </a:endParaRPr>
          </a:p>
        </p:txBody>
      </p:sp>
      <p:sp>
        <p:nvSpPr>
          <p:cNvPr id="157" name="Line 14"/>
          <p:cNvSpPr/>
          <p:nvPr/>
        </p:nvSpPr>
        <p:spPr>
          <a:xfrm>
            <a:off x="1528560" y="6441840"/>
            <a:ext cx="7615440" cy="360"/>
          </a:xfrm>
          <a:prstGeom prst="line">
            <a:avLst/>
          </a:prstGeom>
          <a:ln w="9525">
            <a:solidFill>
              <a:srgbClr val="00498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8" name="Text Box 18"/>
          <p:cNvSpPr/>
          <p:nvPr/>
        </p:nvSpPr>
        <p:spPr>
          <a:xfrm>
            <a:off x="3022560" y="6431040"/>
            <a:ext cx="5871960" cy="272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©</a:t>
            </a:r>
            <a:r>
              <a:rPr b="0" lang="en-US" sz="1000" spc="-1" strike="noStrike">
                <a:solidFill>
                  <a:srgbClr val="000000"/>
                </a:solidFill>
                <a:latin typeface="Arial"/>
              </a:rPr>
              <a:t>  2009, Service d’enseignement  de la Gestion des Opérations et de la Logistique, HEC Montréal.</a:t>
            </a:r>
            <a:endParaRPr b="0" lang="nl-NL" sz="1000" spc="-1" strike="noStrike">
              <a:latin typeface="Arial"/>
            </a:endParaRPr>
          </a:p>
        </p:txBody>
      </p:sp>
      <p:sp>
        <p:nvSpPr>
          <p:cNvPr id="159" name="Line 20"/>
          <p:cNvSpPr/>
          <p:nvPr/>
        </p:nvSpPr>
        <p:spPr>
          <a:xfrm>
            <a:off x="674640" y="1063440"/>
            <a:ext cx="7929360" cy="360"/>
          </a:xfrm>
          <a:prstGeom prst="line">
            <a:avLst/>
          </a:prstGeom>
          <a:ln w="349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Rectangle 21"/>
          <p:cNvSpPr/>
          <p:nvPr/>
        </p:nvSpPr>
        <p:spPr>
          <a:xfrm>
            <a:off x="8655120" y="1041480"/>
            <a:ext cx="304560" cy="304560"/>
          </a:xfrm>
          <a:prstGeom prst="rect">
            <a:avLst/>
          </a:prstGeom>
          <a:solidFill>
            <a:srgbClr val="99bde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1" name="Picture 22" descr=""/>
          <p:cNvPicPr/>
          <p:nvPr/>
        </p:nvPicPr>
        <p:blipFill>
          <a:blip r:embed="rId3"/>
          <a:stretch/>
        </p:blipFill>
        <p:spPr>
          <a:xfrm>
            <a:off x="8213760" y="1144440"/>
            <a:ext cx="304560" cy="304560"/>
          </a:xfrm>
          <a:prstGeom prst="rect">
            <a:avLst/>
          </a:prstGeom>
          <a:ln w="9525">
            <a:noFill/>
          </a:ln>
        </p:spPr>
      </p:pic>
      <p:sp>
        <p:nvSpPr>
          <p:cNvPr id="162" name="Rectangle 23"/>
          <p:cNvSpPr/>
          <p:nvPr/>
        </p:nvSpPr>
        <p:spPr>
          <a:xfrm>
            <a:off x="8353440" y="770040"/>
            <a:ext cx="410760" cy="472680"/>
          </a:xfrm>
          <a:prstGeom prst="rect">
            <a:avLst/>
          </a:prstGeom>
          <a:solidFill>
            <a:srgbClr val="185fa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Rectangle 24"/>
          <p:cNvSpPr/>
          <p:nvPr/>
        </p:nvSpPr>
        <p:spPr>
          <a:xfrm>
            <a:off x="8180280" y="571680"/>
            <a:ext cx="304560" cy="304560"/>
          </a:xfrm>
          <a:prstGeom prst="rect">
            <a:avLst/>
          </a:prstGeom>
          <a:solidFill>
            <a:srgbClr val="69a6e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>
              <a:lnSpc>
                <a:spcPct val="100000"/>
              </a:lnSpc>
            </a:pPr>
            <a:r>
              <a:rPr b="0" lang="fr-FR" sz="2800" spc="-1" strike="noStrike">
                <a:solidFill>
                  <a:srgbClr val="000000"/>
                </a:solidFill>
                <a:latin typeface="Arial Black"/>
              </a:rPr>
              <a:t>Cliquez pour modifier le style du titre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987480" y="1446120"/>
            <a:ext cx="3839760" cy="4935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Cliquez pour modifier les styles du texte du masque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7a77"/>
              </a:buClr>
              <a:buFont typeface="Symbol" charset="2"/>
              <a:buChar char=""/>
            </a:pPr>
            <a:r>
              <a:rPr b="0" lang="fr-FR" sz="2400" spc="-1" strike="noStrike">
                <a:solidFill>
                  <a:srgbClr val="007a77"/>
                </a:solidFill>
                <a:latin typeface="Arial"/>
              </a:rPr>
              <a:t>Deuxième niveau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Troisième niveau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4979880" y="1446120"/>
            <a:ext cx="3839760" cy="4935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Cliquez pour modifier les styles du texte du masque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7a77"/>
              </a:buClr>
              <a:buFont typeface="Symbol" charset="2"/>
              <a:buChar char=""/>
            </a:pPr>
            <a:r>
              <a:rPr b="0" lang="fr-FR" sz="2400" spc="-1" strike="noStrike">
                <a:solidFill>
                  <a:srgbClr val="007a77"/>
                </a:solidFill>
                <a:latin typeface="Arial"/>
              </a:rPr>
              <a:t>Deuxième niveau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Troisième niveau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17" descr="IMA Page de presentation 030822"/>
          <p:cNvPicPr/>
          <p:nvPr/>
        </p:nvPicPr>
        <p:blipFill>
          <a:blip r:embed="rId2"/>
          <a:srcRect l="0" t="0" r="69204" b="15380"/>
          <a:stretch/>
        </p:blipFill>
        <p:spPr>
          <a:xfrm>
            <a:off x="-11160" y="5322960"/>
            <a:ext cx="739440" cy="1536480"/>
          </a:xfrm>
          <a:prstGeom prst="rect">
            <a:avLst/>
          </a:prstGeom>
          <a:ln w="9525">
            <a:noFill/>
          </a:ln>
        </p:spPr>
      </p:pic>
      <p:sp>
        <p:nvSpPr>
          <p:cNvPr id="204" name="Rectangle 12"/>
          <p:cNvSpPr/>
          <p:nvPr/>
        </p:nvSpPr>
        <p:spPr>
          <a:xfrm>
            <a:off x="4680" y="6405480"/>
            <a:ext cx="534600" cy="452160"/>
          </a:xfrm>
          <a:prstGeom prst="rect">
            <a:avLst/>
          </a:prstGeom>
          <a:solidFill>
            <a:srgbClr val="004982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05" name="Text Box 13"/>
          <p:cNvSpPr/>
          <p:nvPr/>
        </p:nvSpPr>
        <p:spPr>
          <a:xfrm>
            <a:off x="28440" y="6462720"/>
            <a:ext cx="456840" cy="375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799"/>
              </a:spcBef>
            </a:pPr>
            <a:fld id="{E846D668-E2F0-4DA9-876C-CBAD9F11C198}" type="slidenum">
              <a:rPr b="0" lang="en-US" sz="1600" spc="-1" strike="noStrike">
                <a:solidFill>
                  <a:srgbClr val="ffffff"/>
                </a:solidFill>
                <a:latin typeface="Arial Black"/>
              </a:rPr>
              <a:t>&lt;number&gt;</a:t>
            </a:fld>
            <a:endParaRPr b="0" lang="nl-NL" sz="1600" spc="-1" strike="noStrike">
              <a:latin typeface="Arial"/>
            </a:endParaRPr>
          </a:p>
        </p:txBody>
      </p:sp>
      <p:sp>
        <p:nvSpPr>
          <p:cNvPr id="206" name="Line 14"/>
          <p:cNvSpPr/>
          <p:nvPr/>
        </p:nvSpPr>
        <p:spPr>
          <a:xfrm>
            <a:off x="1528560" y="6441840"/>
            <a:ext cx="7615440" cy="360"/>
          </a:xfrm>
          <a:prstGeom prst="line">
            <a:avLst/>
          </a:prstGeom>
          <a:ln w="9525">
            <a:solidFill>
              <a:srgbClr val="00498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7" name="Text Box 18"/>
          <p:cNvSpPr/>
          <p:nvPr/>
        </p:nvSpPr>
        <p:spPr>
          <a:xfrm>
            <a:off x="3022560" y="6431040"/>
            <a:ext cx="5871960" cy="272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©</a:t>
            </a:r>
            <a:r>
              <a:rPr b="0" lang="en-US" sz="1000" spc="-1" strike="noStrike">
                <a:solidFill>
                  <a:srgbClr val="000000"/>
                </a:solidFill>
                <a:latin typeface="Arial"/>
              </a:rPr>
              <a:t>  2009, Service d’enseignement  de la Gestion des Opérations et de la Logistique, HEC Montréal.</a:t>
            </a:r>
            <a:endParaRPr b="0" lang="nl-NL" sz="1000" spc="-1" strike="noStrike">
              <a:latin typeface="Arial"/>
            </a:endParaRPr>
          </a:p>
        </p:txBody>
      </p:sp>
      <p:sp>
        <p:nvSpPr>
          <p:cNvPr id="208" name="Line 20"/>
          <p:cNvSpPr/>
          <p:nvPr/>
        </p:nvSpPr>
        <p:spPr>
          <a:xfrm>
            <a:off x="674640" y="1063440"/>
            <a:ext cx="7929360" cy="360"/>
          </a:xfrm>
          <a:prstGeom prst="line">
            <a:avLst/>
          </a:prstGeom>
          <a:ln w="349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9" name="Rectangle 21"/>
          <p:cNvSpPr/>
          <p:nvPr/>
        </p:nvSpPr>
        <p:spPr>
          <a:xfrm>
            <a:off x="8655120" y="1041480"/>
            <a:ext cx="304560" cy="304560"/>
          </a:xfrm>
          <a:prstGeom prst="rect">
            <a:avLst/>
          </a:prstGeom>
          <a:solidFill>
            <a:srgbClr val="99bde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10" name="Picture 22" descr=""/>
          <p:cNvPicPr/>
          <p:nvPr/>
        </p:nvPicPr>
        <p:blipFill>
          <a:blip r:embed="rId3"/>
          <a:stretch/>
        </p:blipFill>
        <p:spPr>
          <a:xfrm>
            <a:off x="8213760" y="1144440"/>
            <a:ext cx="304560" cy="304560"/>
          </a:xfrm>
          <a:prstGeom prst="rect">
            <a:avLst/>
          </a:prstGeom>
          <a:ln w="9525">
            <a:noFill/>
          </a:ln>
        </p:spPr>
      </p:pic>
      <p:sp>
        <p:nvSpPr>
          <p:cNvPr id="211" name="Rectangle 23"/>
          <p:cNvSpPr/>
          <p:nvPr/>
        </p:nvSpPr>
        <p:spPr>
          <a:xfrm>
            <a:off x="8353440" y="770040"/>
            <a:ext cx="410760" cy="472680"/>
          </a:xfrm>
          <a:prstGeom prst="rect">
            <a:avLst/>
          </a:prstGeom>
          <a:solidFill>
            <a:srgbClr val="185fa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2" name="Rectangle 24"/>
          <p:cNvSpPr/>
          <p:nvPr/>
        </p:nvSpPr>
        <p:spPr>
          <a:xfrm>
            <a:off x="8180280" y="571680"/>
            <a:ext cx="304560" cy="304560"/>
          </a:xfrm>
          <a:prstGeom prst="rect">
            <a:avLst/>
          </a:prstGeom>
          <a:solidFill>
            <a:srgbClr val="69a6e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>
              <a:lnSpc>
                <a:spcPct val="100000"/>
              </a:lnSpc>
            </a:pPr>
            <a:r>
              <a:rPr b="0" lang="fr-FR" sz="2800" spc="-1" strike="noStrike">
                <a:solidFill>
                  <a:srgbClr val="000000"/>
                </a:solidFill>
                <a:latin typeface="Arial Black"/>
              </a:rPr>
              <a:t>Cliquez pour modifier le style du titre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Click to edit the outline text format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Second Outline Level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CA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Picture 17" descr="IMA Page de presentation 030822"/>
          <p:cNvPicPr/>
          <p:nvPr/>
        </p:nvPicPr>
        <p:blipFill>
          <a:blip r:embed="rId2"/>
          <a:srcRect l="0" t="0" r="69204" b="15380"/>
          <a:stretch/>
        </p:blipFill>
        <p:spPr>
          <a:xfrm>
            <a:off x="-11160" y="5322960"/>
            <a:ext cx="739440" cy="1536480"/>
          </a:xfrm>
          <a:prstGeom prst="rect">
            <a:avLst/>
          </a:prstGeom>
          <a:ln w="9525">
            <a:noFill/>
          </a:ln>
        </p:spPr>
      </p:pic>
      <p:sp>
        <p:nvSpPr>
          <p:cNvPr id="252" name="Rectangle 12"/>
          <p:cNvSpPr/>
          <p:nvPr/>
        </p:nvSpPr>
        <p:spPr>
          <a:xfrm>
            <a:off x="4680" y="6405480"/>
            <a:ext cx="534600" cy="452160"/>
          </a:xfrm>
          <a:prstGeom prst="rect">
            <a:avLst/>
          </a:prstGeom>
          <a:solidFill>
            <a:srgbClr val="004982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253" name="Text Box 13"/>
          <p:cNvSpPr/>
          <p:nvPr/>
        </p:nvSpPr>
        <p:spPr>
          <a:xfrm>
            <a:off x="28440" y="6462720"/>
            <a:ext cx="456840" cy="3754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799"/>
              </a:spcBef>
            </a:pPr>
            <a:fld id="{83E171BA-EACD-4619-AC5C-5A7A2DB24E48}" type="slidenum">
              <a:rPr b="0" lang="en-US" sz="1600" spc="-1" strike="noStrike">
                <a:solidFill>
                  <a:srgbClr val="ffffff"/>
                </a:solidFill>
                <a:latin typeface="Arial Black"/>
              </a:rPr>
              <a:t>&lt;number&gt;</a:t>
            </a:fld>
            <a:endParaRPr b="0" lang="nl-NL" sz="1600" spc="-1" strike="noStrike">
              <a:latin typeface="Arial"/>
            </a:endParaRPr>
          </a:p>
        </p:txBody>
      </p:sp>
      <p:sp>
        <p:nvSpPr>
          <p:cNvPr id="254" name="Line 14"/>
          <p:cNvSpPr/>
          <p:nvPr/>
        </p:nvSpPr>
        <p:spPr>
          <a:xfrm>
            <a:off x="1528560" y="6441840"/>
            <a:ext cx="7615440" cy="360"/>
          </a:xfrm>
          <a:prstGeom prst="line">
            <a:avLst/>
          </a:prstGeom>
          <a:ln w="9525">
            <a:solidFill>
              <a:srgbClr val="00498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5" name="Text Box 18"/>
          <p:cNvSpPr/>
          <p:nvPr/>
        </p:nvSpPr>
        <p:spPr>
          <a:xfrm>
            <a:off x="3022560" y="6431040"/>
            <a:ext cx="5871960" cy="27288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</a:rPr>
              <a:t>©</a:t>
            </a:r>
            <a:r>
              <a:rPr b="0" lang="en-US" sz="1000" spc="-1" strike="noStrike">
                <a:solidFill>
                  <a:srgbClr val="000000"/>
                </a:solidFill>
                <a:latin typeface="Arial"/>
              </a:rPr>
              <a:t>  2009, Service d’enseignement  de la Gestion des Opérations et de la Logistique, HEC Montréal.</a:t>
            </a:r>
            <a:endParaRPr b="0" lang="nl-NL" sz="1000" spc="-1" strike="noStrike">
              <a:latin typeface="Arial"/>
            </a:endParaRPr>
          </a:p>
        </p:txBody>
      </p:sp>
      <p:sp>
        <p:nvSpPr>
          <p:cNvPr id="256" name="Line 20"/>
          <p:cNvSpPr/>
          <p:nvPr/>
        </p:nvSpPr>
        <p:spPr>
          <a:xfrm>
            <a:off x="674640" y="1063440"/>
            <a:ext cx="7929360" cy="360"/>
          </a:xfrm>
          <a:prstGeom prst="line">
            <a:avLst/>
          </a:prstGeom>
          <a:ln w="34925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57" name="Rectangle 21"/>
          <p:cNvSpPr/>
          <p:nvPr/>
        </p:nvSpPr>
        <p:spPr>
          <a:xfrm>
            <a:off x="8655120" y="1041480"/>
            <a:ext cx="304560" cy="304560"/>
          </a:xfrm>
          <a:prstGeom prst="rect">
            <a:avLst/>
          </a:prstGeom>
          <a:solidFill>
            <a:srgbClr val="99bde3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58" name="Picture 22" descr=""/>
          <p:cNvPicPr/>
          <p:nvPr/>
        </p:nvPicPr>
        <p:blipFill>
          <a:blip r:embed="rId3"/>
          <a:stretch/>
        </p:blipFill>
        <p:spPr>
          <a:xfrm>
            <a:off x="8213760" y="1144440"/>
            <a:ext cx="304560" cy="304560"/>
          </a:xfrm>
          <a:prstGeom prst="rect">
            <a:avLst/>
          </a:prstGeom>
          <a:ln w="9525">
            <a:noFill/>
          </a:ln>
        </p:spPr>
      </p:pic>
      <p:sp>
        <p:nvSpPr>
          <p:cNvPr id="259" name="Rectangle 23"/>
          <p:cNvSpPr/>
          <p:nvPr/>
        </p:nvSpPr>
        <p:spPr>
          <a:xfrm>
            <a:off x="8353440" y="770040"/>
            <a:ext cx="410760" cy="472680"/>
          </a:xfrm>
          <a:prstGeom prst="rect">
            <a:avLst/>
          </a:prstGeom>
          <a:solidFill>
            <a:srgbClr val="185fa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0" name="Rectangle 24"/>
          <p:cNvSpPr/>
          <p:nvPr/>
        </p:nvSpPr>
        <p:spPr>
          <a:xfrm>
            <a:off x="8180280" y="571680"/>
            <a:ext cx="304560" cy="304560"/>
          </a:xfrm>
          <a:prstGeom prst="rect">
            <a:avLst/>
          </a:prstGeom>
          <a:solidFill>
            <a:srgbClr val="69a6eb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717480" y="0"/>
            <a:ext cx="7062480" cy="106488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>
              <a:lnSpc>
                <a:spcPct val="100000"/>
              </a:lnSpc>
            </a:pPr>
            <a:r>
              <a:rPr b="0" lang="fr-FR" sz="2800" spc="-1" strike="noStrike">
                <a:solidFill>
                  <a:srgbClr val="000000"/>
                </a:solidFill>
                <a:latin typeface="Arial Black"/>
              </a:rPr>
              <a:t>Cliquez pour modifier le style du titre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987480" y="1446120"/>
            <a:ext cx="3839760" cy="4935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Cliquez pour modifier les styles du texte du masque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7a77"/>
              </a:buClr>
              <a:buFont typeface="Symbol" charset="2"/>
              <a:buChar char=""/>
            </a:pPr>
            <a:r>
              <a:rPr b="0" lang="fr-FR" sz="2400" spc="-1" strike="noStrike">
                <a:solidFill>
                  <a:srgbClr val="007a77"/>
                </a:solidFill>
                <a:latin typeface="Arial"/>
              </a:rPr>
              <a:t>Deuxième niveau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Troisième niveau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4979880" y="1446120"/>
            <a:ext cx="3839760" cy="23904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Cliquez pour modifier les styles du texte du masque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7a77"/>
              </a:buClr>
              <a:buFont typeface="Symbol" charset="2"/>
              <a:buChar char=""/>
            </a:pPr>
            <a:r>
              <a:rPr b="0" lang="fr-FR" sz="2400" spc="-1" strike="noStrike">
                <a:solidFill>
                  <a:srgbClr val="007a77"/>
                </a:solidFill>
                <a:latin typeface="Arial"/>
              </a:rPr>
              <a:t>Deuxième niveau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Troisième niveau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PlaceHolder 4"/>
          <p:cNvSpPr>
            <a:spLocks noGrp="1"/>
          </p:cNvSpPr>
          <p:nvPr>
            <p:ph type="body"/>
          </p:nvPr>
        </p:nvSpPr>
        <p:spPr>
          <a:xfrm>
            <a:off x="4979880" y="3989520"/>
            <a:ext cx="3839760" cy="23918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Cliquez pour modifier les styles du texte du masque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7a77"/>
              </a:buClr>
              <a:buFont typeface="Symbol" charset="2"/>
              <a:buChar char=""/>
            </a:pPr>
            <a:r>
              <a:rPr b="0" lang="fr-FR" sz="2400" spc="-1" strike="noStrike">
                <a:solidFill>
                  <a:srgbClr val="007a77"/>
                </a:solidFill>
                <a:latin typeface="Arial"/>
              </a:rPr>
              <a:t>Deuxième niveau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FR" sz="2400" spc="-1" strike="noStrike">
                <a:solidFill>
                  <a:srgbClr val="185fab"/>
                </a:solidFill>
                <a:latin typeface="Arial"/>
              </a:rPr>
              <a:t>Troisième niveau</a:t>
            </a:r>
            <a:endParaRPr b="0" lang="fr-CA" sz="240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Quatrième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StarSymbol"/>
              <a:buChar char="»"/>
            </a:pPr>
            <a:r>
              <a:rPr b="0" lang="fr-FR" sz="2000" spc="-1" strike="noStrike">
                <a:solidFill>
                  <a:srgbClr val="000000"/>
                </a:solidFill>
                <a:latin typeface="Arial"/>
              </a:rPr>
              <a:t>Cinquième niveau</a:t>
            </a:r>
            <a:endParaRPr b="0" lang="fr-CA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image" Target="../media/image17.wmf"/><Relationship Id="rId3" Type="http://schemas.openxmlformats.org/officeDocument/2006/relationships/image" Target="../media/image18.wmf"/><Relationship Id="rId4" Type="http://schemas.openxmlformats.org/officeDocument/2006/relationships/image" Target="../media/image19.wmf"/><Relationship Id="rId5" Type="http://schemas.openxmlformats.org/officeDocument/2006/relationships/image" Target="../media/image20.wmf"/><Relationship Id="rId6" Type="http://schemas.openxmlformats.org/officeDocument/2006/relationships/image" Target="../media/image21.wmf"/><Relationship Id="rId7" Type="http://schemas.openxmlformats.org/officeDocument/2006/relationships/image" Target="../media/image22.wmf"/><Relationship Id="rId8" Type="http://schemas.openxmlformats.org/officeDocument/2006/relationships/image" Target="../media/image23.wmf"/><Relationship Id="rId9" Type="http://schemas.openxmlformats.org/officeDocument/2006/relationships/slideLayout" Target="../slideLayouts/slideLayout13.xml"/><Relationship Id="rId10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709560" y="0"/>
            <a:ext cx="7070400" cy="10634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>
              <a:lnSpc>
                <a:spcPct val="100000"/>
              </a:lnSpc>
            </a:pPr>
            <a:r>
              <a:rPr b="0" lang="fr-CA" sz="2800" spc="-1" strike="noStrike">
                <a:solidFill>
                  <a:srgbClr val="000000"/>
                </a:solidFill>
                <a:latin typeface="Arial Black"/>
              </a:rPr>
              <a:t>Plan de la présentation 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/>
          </p:nvPr>
        </p:nvSpPr>
        <p:spPr>
          <a:xfrm>
            <a:off x="573120" y="1444680"/>
            <a:ext cx="8157960" cy="491760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SzPct val="100017"/>
              <a:buBlip>
                <a:blip r:embed="rId1"/>
              </a:buBlip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Les types de stocks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SzPct val="100017"/>
              <a:buBlip>
                <a:blip r:embed="rId2"/>
              </a:buBlip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Les types de demandes (indépendante vs dépendante)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SzPct val="100017"/>
              <a:buBlip>
                <a:blip r:embed="rId3"/>
              </a:buBlip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Les fonctions des stocks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SzPct val="100017"/>
              <a:buBlip>
                <a:blip r:embed="rId4"/>
              </a:buBlip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Les enjeux de la gestion des stocks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SzPct val="100017"/>
              <a:buBlip>
                <a:blip r:embed="rId5"/>
              </a:buBlip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La méthode ABC</a:t>
            </a: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	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SzPct val="100017"/>
              <a:buBlip>
                <a:blip r:embed="rId6"/>
              </a:buBlip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Les coûts en cause (coût d’acquisition, de commande, de stockage, de pénurie)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SzPct val="100017"/>
              <a:buBlip>
                <a:blip r:embed="rId7"/>
              </a:buBlip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Demande déterministe : Modèle du lot économique simple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SzPct val="100017"/>
              <a:buBlip>
                <a:blip r:embed="rId8"/>
              </a:buBlip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Demande aléatoire : Modèles plus près de la réalité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9999"/>
              </a:buClr>
              <a:buFont typeface="Symbol" charset="2"/>
              <a:buChar char=""/>
            </a:pPr>
            <a:r>
              <a:rPr b="0" lang="fr-CA" sz="2000" spc="-1" strike="noStrike">
                <a:solidFill>
                  <a:srgbClr val="007a77"/>
                </a:solidFill>
                <a:latin typeface="Arial"/>
              </a:rPr>
              <a:t>Modèle à quantité fixe et période variable</a:t>
            </a:r>
            <a:endParaRPr b="0" lang="fr-CA" sz="2000" spc="-1" strike="noStrike">
              <a:solidFill>
                <a:srgbClr val="185fab"/>
              </a:solidFill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9999"/>
              </a:buClr>
              <a:buFont typeface="Symbol" charset="2"/>
              <a:buChar char=""/>
            </a:pPr>
            <a:r>
              <a:rPr b="0" lang="fr-CA" sz="2000" spc="-1" strike="noStrike">
                <a:solidFill>
                  <a:srgbClr val="007a77"/>
                </a:solidFill>
                <a:latin typeface="Arial"/>
              </a:rPr>
              <a:t>Modèle à période fixe et quantité variable</a:t>
            </a:r>
            <a:endParaRPr b="0" lang="fr-CA" sz="20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title"/>
          </p:nvPr>
        </p:nvSpPr>
        <p:spPr>
          <a:xfrm>
            <a:off x="712800" y="0"/>
            <a:ext cx="7016400" cy="10267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>
              <a:lnSpc>
                <a:spcPct val="100000"/>
              </a:lnSpc>
            </a:pPr>
            <a:r>
              <a:rPr b="0" lang="fr-CA" sz="2800" spc="-1" strike="noStrike">
                <a:solidFill>
                  <a:srgbClr val="000000"/>
                </a:solidFill>
                <a:latin typeface="Arial Black"/>
              </a:rPr>
              <a:t>Les types de stocks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/>
          </p:nvPr>
        </p:nvSpPr>
        <p:spPr>
          <a:xfrm>
            <a:off x="966960" y="1459080"/>
            <a:ext cx="7897320" cy="48765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Stocks de matières premières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Stocks de produits en cours (PEC)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Stocks de composants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Stocks de produits finis 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A" sz="2400" spc="-1" strike="noStrike">
                <a:solidFill>
                  <a:srgbClr val="185fab"/>
                </a:solidFill>
                <a:latin typeface="Arial"/>
              </a:rPr>
              <a:t>Stocks ERO (Entretien, Réparation, Opération)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712800" y="0"/>
            <a:ext cx="6978240" cy="104724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ctr">
            <a:noAutofit/>
          </a:bodyPr>
          <a:p>
            <a:pPr>
              <a:lnSpc>
                <a:spcPct val="100000"/>
              </a:lnSpc>
            </a:pPr>
            <a:r>
              <a:rPr b="0" lang="fr-CA" sz="2800" spc="-1" strike="noStrike">
                <a:solidFill>
                  <a:srgbClr val="000000"/>
                </a:solidFill>
                <a:latin typeface="Arial Black"/>
              </a:rPr>
              <a:t>Les fonctions des stocks</a:t>
            </a:r>
            <a:endParaRPr b="0" lang="fr-CA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/>
          </p:nvPr>
        </p:nvSpPr>
        <p:spPr>
          <a:xfrm>
            <a:off x="557280" y="1170000"/>
            <a:ext cx="7948080" cy="521136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p>
            <a:pPr marL="343080" indent="-343080">
              <a:lnSpc>
                <a:spcPct val="25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H" sz="2400" spc="-1" strike="noStrike">
                <a:solidFill>
                  <a:srgbClr val="185fab"/>
                </a:solidFill>
                <a:latin typeface="Arial"/>
              </a:rPr>
              <a:t>Stocks cycliques (ou de lotissement)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25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H" sz="2400" spc="-1" strike="noStrike">
                <a:solidFill>
                  <a:srgbClr val="185fab"/>
                </a:solidFill>
                <a:latin typeface="Arial"/>
              </a:rPr>
              <a:t>Stocks tampons 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25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H" sz="2400" spc="-1" strike="noStrike">
                <a:solidFill>
                  <a:srgbClr val="185fab"/>
                </a:solidFill>
                <a:latin typeface="Arial"/>
              </a:rPr>
              <a:t>Stocks d’anticipation (saisonniers ou spéculatifs)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25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H" sz="2400" spc="-1" strike="noStrike">
                <a:solidFill>
                  <a:srgbClr val="185fab"/>
                </a:solidFill>
                <a:latin typeface="Arial"/>
              </a:rPr>
              <a:t>Stocks de transit (ou d’amorçage)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 marL="343080" indent="-343080">
              <a:lnSpc>
                <a:spcPct val="250000"/>
              </a:lnSpc>
              <a:spcBef>
                <a:spcPts val="479"/>
              </a:spcBef>
              <a:buClr>
                <a:srgbClr val="185fab"/>
              </a:buClr>
              <a:buFont typeface="Symbol" charset="2"/>
              <a:buChar char=""/>
            </a:pPr>
            <a:r>
              <a:rPr b="0" lang="fr-CH" sz="2400" spc="-1" strike="noStrike">
                <a:solidFill>
                  <a:srgbClr val="185fab"/>
                </a:solidFill>
                <a:latin typeface="Arial"/>
              </a:rPr>
              <a:t>Stocks de sécurité (demande ou délai probabiliste)</a:t>
            </a: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  <a:p>
            <a:pPr>
              <a:lnSpc>
                <a:spcPct val="150000"/>
              </a:lnSpc>
              <a:spcBef>
                <a:spcPts val="479"/>
              </a:spcBef>
            </a:pPr>
            <a:endParaRPr b="0" lang="fr-CA" sz="2400" spc="-1" strike="noStrike">
              <a:solidFill>
                <a:srgbClr val="185fab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5199</TotalTime>
  <Application>LibreOfficeDev/7.3.0.0.alpha0$Windows_X86_64 LibreOffice_project/18771471f75685a6d3838a22d16dcff5c398e652</Application>
  <AppVersion>15.0000</AppVersion>
  <Words>2770</Words>
  <Paragraphs>812</Paragraphs>
  <Company>HEC Montréal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1996-07-17T01:49:40Z</dcterms:created>
  <dc:creator>Nicolas Hien</dc:creator>
  <dc:description/>
  <dc:language>nl-NL</dc:language>
  <cp:lastModifiedBy/>
  <cp:lastPrinted>1997-08-06T15:09:28Z</cp:lastPrinted>
  <dcterms:modified xsi:type="dcterms:W3CDTF">2021-08-13T23:21:56Z</dcterms:modified>
  <cp:revision>582</cp:revision>
  <dc:subject/>
  <dc:title>Gestion des stocks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49</vt:i4>
  </property>
  <property fmtid="{D5CDD505-2E9C-101B-9397-08002B2CF9AE}" pid="3" name="PresentationFormat">
    <vt:lpwstr>Affichage à l'écran (4:3)</vt:lpwstr>
  </property>
  <property fmtid="{D5CDD505-2E9C-101B-9397-08002B2CF9AE}" pid="4" name="Slides">
    <vt:i4>49</vt:i4>
  </property>
</Properties>
</file>