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0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5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1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7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1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7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93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2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8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4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9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8571E-B7B9-4B01-83BC-570A163F24BD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786F4-99DE-4154-BD55-EFFDAAEF7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0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Line 20"/>
          <p:cNvSpPr>
            <a:spLocks noChangeShapeType="1"/>
          </p:cNvSpPr>
          <p:nvPr/>
        </p:nvSpPr>
        <p:spPr bwMode="auto">
          <a:xfrm>
            <a:off x="5570538" y="1784350"/>
            <a:ext cx="669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arrow" w="sm" len="sm"/>
          </a:ln>
        </p:spPr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3073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</cp:lastModifiedBy>
  <cp:revision>1</cp:revision>
  <dcterms:created xsi:type="dcterms:W3CDTF">2017-05-03T15:02:35Z</dcterms:created>
  <dcterms:modified xsi:type="dcterms:W3CDTF">2017-05-03T15:02:50Z</dcterms:modified>
</cp:coreProperties>
</file>