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6624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main section" id="{A4704BE5-CE70-C345-9F6C-2FE6C482EEC1}">
          <p14:sldIdLst>
            <p14:sldId id="66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117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pos="6584" userDrawn="1">
          <p15:clr>
            <a:srgbClr val="A4A3A4"/>
          </p15:clr>
        </p15:guide>
        <p15:guide id="8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G" initials="OG" lastIdx="5" clrIdx="0">
    <p:extLst>
      <p:ext uri="{19B8F6BF-5375-455C-9EA6-DF929625EA0E}">
        <p15:presenceInfo xmlns:p15="http://schemas.microsoft.com/office/powerpoint/2012/main" userId="5ddea25596c11ca8" providerId="Windows Live"/>
      </p:ext>
    </p:extLst>
  </p:cmAuthor>
  <p:cmAuthor id="2" name="Olga Gonzalez" initials="OG" lastIdx="22" clrIdx="1">
    <p:extLst>
      <p:ext uri="{19B8F6BF-5375-455C-9EA6-DF929625EA0E}">
        <p15:presenceInfo xmlns:p15="http://schemas.microsoft.com/office/powerpoint/2012/main" userId="S::olga.gonzalez@suse.com::cd9864c9-af82-4ab4-9471-7aeb59c09c0d" providerId="AD"/>
      </p:ext>
    </p:extLst>
  </p:cmAuthor>
  <p:cmAuthor id="3" name="Andreas Jaeger" initials="AJ" lastIdx="40" clrIdx="2">
    <p:extLst>
      <p:ext uri="{19B8F6BF-5375-455C-9EA6-DF929625EA0E}">
        <p15:presenceInfo xmlns:p15="http://schemas.microsoft.com/office/powerpoint/2012/main" userId="S::aj@suse.com::40e5c05d-2dd3-45f5-8d3a-d1036b0e0dea" providerId="AD"/>
      </p:ext>
    </p:extLst>
  </p:cmAuthor>
  <p:cmAuthor id="4" name="T.R. Bosworth" initials="TB" lastIdx="11" clrIdx="3">
    <p:extLst>
      <p:ext uri="{19B8F6BF-5375-455C-9EA6-DF929625EA0E}">
        <p15:presenceInfo xmlns:p15="http://schemas.microsoft.com/office/powerpoint/2012/main" userId="S::thomas.bosworth@suse.com::d493ac44-ad55-45bb-b4fe-7089c568d5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BA78"/>
    <a:srgbClr val="0C322C"/>
    <a:srgbClr val="FF6A52"/>
    <a:srgbClr val="F7F7F7"/>
    <a:srgbClr val="FF8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42AFF-D178-2FEB-4526-F2EB6AB13CA6}" v="184" dt="2020-10-12T13:15:48.855"/>
    <p1510:client id="{4BF442C8-CDF3-1502-56CE-B51B65D9A4E4}" v="69" dt="2020-10-12T13:19:43.689"/>
    <p1510:client id="{76E7D52C-943F-FE5C-3AD7-86D8C332D85E}" v="68" dt="2021-08-04T17:45:58.186"/>
    <p1510:client id="{92EB2998-C9E9-280C-8825-6F34501B21B0}" v="3" dt="2021-08-04T17:47:21.543"/>
    <p1510:client id="{CDD6EE90-A390-41E1-9271-25A51A627AC2}" v="452" dt="2020-10-12T10:12:41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2"/>
    <p:restoredTop sz="64957"/>
  </p:normalViewPr>
  <p:slideViewPr>
    <p:cSldViewPr snapToGrid="0">
      <p:cViewPr varScale="1">
        <p:scale>
          <a:sx n="89" d="100"/>
          <a:sy n="89" d="100"/>
        </p:scale>
        <p:origin x="1944" y="176"/>
      </p:cViewPr>
      <p:guideLst>
        <p:guide orient="horz" pos="2137"/>
        <p:guide pos="3840"/>
        <p:guide/>
        <p:guide orient="horz" pos="867"/>
        <p:guide orient="horz" pos="1117"/>
        <p:guide pos="302"/>
        <p:guide pos="6584"/>
        <p:guide orient="horz" pos="372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B2CD0FC-81E0-8448-8A3D-A9814784D7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0E32D5-08FA-8548-BE3C-9D78A7FA6C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29302C1-DB0E-444B-8761-BCD68366F6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7638B-14E5-CA41-B543-FC67B20D47E1}" type="slidenum">
              <a:rPr lang="de-DE" smtClean="0"/>
              <a:t>‹#›</a:t>
            </a:fld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3EDE34E7-A997-7642-99DB-D14C75D0DC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619ED-6A59-0146-9868-4DF0DEA74146}" type="datetimeFigureOut">
              <a:rPr lang="de-DE" smtClean="0"/>
              <a:t>04.08.2021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89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175E3-D5CF-2042-8709-2F0BA8F8751D}" type="datetimeFigureOut">
              <a:rPr lang="de-DE" smtClean="0"/>
              <a:t>04.08.2021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ACC1-0918-6343-BFB9-8D2B644C02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36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6B616-4451-4E6E-84AD-7D1B675F9E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5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6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7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84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">
            <a:extLst>
              <a:ext uri="{FF2B5EF4-FFF2-40B4-BE49-F238E27FC236}">
                <a16:creationId xmlns:a16="http://schemas.microsoft.com/office/drawing/2014/main" id="{63052115-02D6-9E42-A84E-DBF902BA445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0" y="507600"/>
            <a:ext cx="11176800" cy="256206"/>
          </a:xfrm>
        </p:spPr>
        <p:txBody>
          <a:bodyPr vert="horz" wrap="square" lIns="0" tIns="0" rIns="0" bIns="144000" rtlCol="0">
            <a:spAutoFit/>
          </a:bodyPr>
          <a:lstStyle>
            <a:lvl1pPr marL="0" indent="0">
              <a:buNone/>
              <a:defRPr lang="en-US" sz="800" cap="all" spc="60" baseline="0" noProof="0">
                <a:solidFill>
                  <a:schemeClr val="accent1"/>
                </a:solidFill>
                <a:latin typeface="Work Sans Medium" pitchFamily="2" charset="0"/>
              </a:defRPr>
            </a:lvl1pPr>
          </a:lstStyle>
          <a:p>
            <a:pPr marL="228600" lvl="0" indent="-228600"/>
            <a:r>
              <a:rPr lang="en-US" noProof="0"/>
              <a:t>BREADCRUMBS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11DD7C-6B0E-5F4A-AE9E-2F64ED36A8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7600" y="1806499"/>
            <a:ext cx="9288000" cy="590546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800" b="0" i="0" spc="20" baseline="0">
                <a:solidFill>
                  <a:schemeClr val="tx1"/>
                </a:solidFill>
                <a:latin typeface="Work Sans Light" pitchFamily="2" charset="77"/>
              </a:defRPr>
            </a:lvl1pPr>
            <a:lvl2pPr>
              <a:defRPr sz="1500" b="0" i="0">
                <a:latin typeface="Work Sans Light" pitchFamily="2" charset="77"/>
              </a:defRPr>
            </a:lvl2pPr>
            <a:lvl3pPr>
              <a:defRPr sz="1500" b="0" i="0">
                <a:latin typeface="Work Sans Light" pitchFamily="2" charset="77"/>
              </a:defRPr>
            </a:lvl3pPr>
            <a:lvl4pPr>
              <a:defRPr sz="1500" b="0" i="0">
                <a:latin typeface="Work Sans Light" pitchFamily="2" charset="77"/>
              </a:defRPr>
            </a:lvl4pPr>
            <a:lvl5pPr>
              <a:defRPr sz="1500" b="0" i="0">
                <a:latin typeface="Work Sans Light" pitchFamily="2" charset="77"/>
              </a:defRPr>
            </a:lvl5pPr>
          </a:lstStyle>
          <a:p>
            <a:r>
              <a:rPr lang="en-US" noProof="0">
                <a:effectLst/>
                <a:latin typeface="Work Sans Light" pitchFamily="2" charset="77"/>
              </a:rPr>
              <a:t>Berupta sum sequi invelib earupta videst, et ut quisserro estis conem. Pitat fugitius aut lati aut lis arum cume posto to es et quaero deris sunto ommolenis volupt.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ED4D7CE-5FA1-4C1F-B741-7C162145A94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/>
              <a:t>Copyright © SUSE 2020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11197BD-9F66-4524-B429-D8CD80282EC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27944A3-C911-4B20-B8AF-AE5B92A5478B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A4082F-BD5A-4235-854F-757530F3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600" y="800852"/>
            <a:ext cx="11176800" cy="808458"/>
          </a:xfrm>
        </p:spPr>
        <p:txBody>
          <a:bodyPr bIns="251999" anchor="t"/>
          <a:lstStyle>
            <a:lvl1pPr>
              <a:defRPr/>
            </a:lvl1pPr>
          </a:lstStyle>
          <a:p>
            <a:endParaRPr lang="en-US" noProof="0"/>
          </a:p>
        </p:txBody>
      </p:sp>
      <p:pic>
        <p:nvPicPr>
          <p:cNvPr id="8" name="Gepunktetes Rechteck">
            <a:extLst>
              <a:ext uri="{FF2B5EF4-FFF2-40B4-BE49-F238E27FC236}">
                <a16:creationId xmlns:a16="http://schemas.microsoft.com/office/drawing/2014/main" id="{5874C4A6-8DF8-2C45-B014-A30BF68303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2954"/>
          <a:stretch/>
        </p:blipFill>
        <p:spPr>
          <a:xfrm>
            <a:off x="3303494" y="5715000"/>
            <a:ext cx="7117200" cy="90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3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9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49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1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8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2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22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6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166193" y="3301219"/>
            <a:ext cx="10238016" cy="0"/>
          </a:xfrm>
          <a:prstGeom prst="line">
            <a:avLst/>
          </a:prstGeom>
          <a:ln w="12700" cap="rnd">
            <a:solidFill>
              <a:schemeClr val="bg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66193" y="4763620"/>
            <a:ext cx="10238016" cy="0"/>
          </a:xfrm>
          <a:prstGeom prst="line">
            <a:avLst/>
          </a:prstGeom>
          <a:ln w="12700" cap="rnd">
            <a:solidFill>
              <a:schemeClr val="bg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D42BB7F4-1927-1E43-A36B-515D24EDFA8F}"/>
              </a:ext>
            </a:extLst>
          </p:cNvPr>
          <p:cNvSpPr/>
          <p:nvPr/>
        </p:nvSpPr>
        <p:spPr>
          <a:xfrm rot="10800000">
            <a:off x="5656642" y="4212025"/>
            <a:ext cx="4320000" cy="468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perspectiveRelaxed" fov="5400000">
              <a:rot lat="20700000" lon="0" rev="0"/>
            </a:camera>
            <a:lightRig rig="threePt" dir="t"/>
          </a:scene3d>
          <a:sp3d extrusionH="8255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10000"/>
              </a:lnSpc>
              <a:spcBef>
                <a:spcPts val="500"/>
              </a:spcBef>
            </a:pPr>
            <a:endParaRPr lang="en-US" sz="1200"/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E8061DD0-4FA9-9B41-97E3-AC8EBD592208}"/>
              </a:ext>
            </a:extLst>
          </p:cNvPr>
          <p:cNvSpPr/>
          <p:nvPr/>
        </p:nvSpPr>
        <p:spPr>
          <a:xfrm rot="10800000">
            <a:off x="5109107" y="4967060"/>
            <a:ext cx="5400000" cy="540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perspectiveRelaxed" fov="5400000">
              <a:rot lat="20700000" lon="0" rev="0"/>
            </a:camera>
            <a:lightRig rig="threePt" dir="t"/>
          </a:scene3d>
          <a:sp3d extrusionH="8255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10000"/>
              </a:lnSpc>
              <a:spcBef>
                <a:spcPts val="500"/>
              </a:spcBef>
            </a:pPr>
            <a:endParaRPr lang="en-US" sz="1200"/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12A076EC-8EB9-694F-8EE8-41CAA7DB56D2}"/>
              </a:ext>
            </a:extLst>
          </p:cNvPr>
          <p:cNvSpPr/>
          <p:nvPr/>
        </p:nvSpPr>
        <p:spPr>
          <a:xfrm rot="10800000">
            <a:off x="6208535" y="3384146"/>
            <a:ext cx="3240000" cy="468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perspectiveRelaxed" fov="5400000">
              <a:rot lat="20700000" lon="0" rev="0"/>
            </a:camera>
            <a:lightRig rig="threePt" dir="t"/>
          </a:scene3d>
          <a:sp3d extrusionH="8255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10000"/>
              </a:lnSpc>
              <a:spcBef>
                <a:spcPts val="500"/>
              </a:spcBef>
            </a:pPr>
            <a:endParaRPr lang="en-US" sz="120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9ADA4DB-C097-9F4A-8F31-7875A7DE7B46}"/>
              </a:ext>
            </a:extLst>
          </p:cNvPr>
          <p:cNvSpPr txBox="1"/>
          <p:nvPr/>
        </p:nvSpPr>
        <p:spPr>
          <a:xfrm>
            <a:off x="7189573" y="5018559"/>
            <a:ext cx="124301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Four</a:t>
            </a:r>
            <a:endParaRPr 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F30B424-6C1F-6C43-B79D-D211F885A3E2}"/>
              </a:ext>
            </a:extLst>
          </p:cNvPr>
          <p:cNvSpPr txBox="1"/>
          <p:nvPr/>
        </p:nvSpPr>
        <p:spPr>
          <a:xfrm>
            <a:off x="6825955" y="4243107"/>
            <a:ext cx="196337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Three</a:t>
            </a:r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6A2D70-FA5A-9B4E-8040-A2A26FCC4F4D}"/>
              </a:ext>
            </a:extLst>
          </p:cNvPr>
          <p:cNvSpPr txBox="1"/>
          <p:nvPr/>
        </p:nvSpPr>
        <p:spPr>
          <a:xfrm>
            <a:off x="6825954" y="3439416"/>
            <a:ext cx="196337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/>
              <a:t>Two</a:t>
            </a:r>
            <a:endParaRPr lang="en-US" dirty="0"/>
          </a:p>
        </p:txBody>
      </p:sp>
      <p:sp>
        <p:nvSpPr>
          <p:cNvPr id="72" name="Rounded Rectangle 71">
            <a:extLst>
              <a:ext uri="{FF2B5EF4-FFF2-40B4-BE49-F238E27FC236}">
                <a16:creationId xmlns:a16="http://schemas.microsoft.com/office/drawing/2014/main" id="{7BC6C1FA-208F-3048-ABCE-8D777510BE72}"/>
              </a:ext>
            </a:extLst>
          </p:cNvPr>
          <p:cNvSpPr/>
          <p:nvPr/>
        </p:nvSpPr>
        <p:spPr>
          <a:xfrm rot="10800000">
            <a:off x="6748534" y="2580062"/>
            <a:ext cx="2160000" cy="468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perspectiveRelaxed" fov="5400000">
              <a:rot lat="20700000" lon="0" rev="0"/>
            </a:camera>
            <a:lightRig rig="threePt" dir="t"/>
          </a:scene3d>
          <a:sp3d extrusionH="825500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10000"/>
              </a:lnSpc>
              <a:spcBef>
                <a:spcPts val="500"/>
              </a:spcBef>
            </a:pPr>
            <a:endParaRPr lang="en-US" sz="120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15084F2-526E-284B-A713-A1FE3D81A893}"/>
              </a:ext>
            </a:extLst>
          </p:cNvPr>
          <p:cNvSpPr txBox="1"/>
          <p:nvPr/>
        </p:nvSpPr>
        <p:spPr>
          <a:xfrm>
            <a:off x="6846846" y="2610795"/>
            <a:ext cx="196337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/>
              <a:t>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09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4067</TotalTime>
  <Words>1704</Words>
  <Application>Microsoft Office PowerPoint</Application>
  <PresentationFormat>Widescreen</PresentationFormat>
  <Paragraphs>313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Stephan H.M. Klein</dc:creator>
  <cp:keywords/>
  <dc:description/>
  <cp:lastModifiedBy>Oliver Klee</cp:lastModifiedBy>
  <cp:revision>96</cp:revision>
  <cp:lastPrinted>2020-10-05T08:31:35Z</cp:lastPrinted>
  <dcterms:created xsi:type="dcterms:W3CDTF">2020-03-17T12:19:35Z</dcterms:created>
  <dcterms:modified xsi:type="dcterms:W3CDTF">2021-08-04T17:47:28Z</dcterms:modified>
  <cp:category/>
</cp:coreProperties>
</file>