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9" r:id="rId4"/>
  </p:sldMasterIdLst>
  <p:notesMasterIdLst>
    <p:notesMasterId r:id="rId6"/>
  </p:notesMasterIdLst>
  <p:handoutMasterIdLst>
    <p:handoutMasterId r:id="rId7"/>
  </p:handoutMasterIdLst>
  <p:sldIdLst>
    <p:sldId id="9193"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2" userDrawn="1">
          <p15:clr>
            <a:srgbClr val="A4A3A4"/>
          </p15:clr>
        </p15:guide>
        <p15:guide id="2" pos="3840" userDrawn="1">
          <p15:clr>
            <a:srgbClr val="A4A3A4"/>
          </p15:clr>
        </p15:guide>
        <p15:guide id="3" userDrawn="1">
          <p15:clr>
            <a:srgbClr val="A4A3A4"/>
          </p15:clr>
        </p15:guide>
        <p15:guide id="4" orient="horz" pos="867" userDrawn="1">
          <p15:clr>
            <a:srgbClr val="A4A3A4"/>
          </p15:clr>
        </p15:guide>
        <p15:guide id="5" orient="horz" pos="1139" userDrawn="1">
          <p15:clr>
            <a:srgbClr val="A4A3A4"/>
          </p15:clr>
        </p15:guide>
        <p15:guide id="6" pos="302" userDrawn="1">
          <p15:clr>
            <a:srgbClr val="A4A3A4"/>
          </p15:clr>
        </p15:guide>
        <p15:guide id="7" pos="6562" userDrawn="1">
          <p15:clr>
            <a:srgbClr val="A4A3A4"/>
          </p15:clr>
        </p15:guide>
        <p15:guide id="8" orient="horz" pos="374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Holtwisch" initials="JH" lastIdx="1" clrIdx="0">
    <p:extLst>
      <p:ext uri="{19B8F6BF-5375-455C-9EA6-DF929625EA0E}">
        <p15:presenceInfo xmlns:p15="http://schemas.microsoft.com/office/powerpoint/2012/main" userId="S::jim.holtwisch@suse.com::10f63474-68f3-41a5-b5e4-6da8f9c40b98" providerId="AD"/>
      </p:ext>
    </p:extLst>
  </p:cmAuthor>
  <p:cmAuthor id="2" name="Sherry Brewer" initials="SB" lastIdx="6" clrIdx="1">
    <p:extLst>
      <p:ext uri="{19B8F6BF-5375-455C-9EA6-DF929625EA0E}">
        <p15:presenceInfo xmlns:p15="http://schemas.microsoft.com/office/powerpoint/2012/main" userId="S::sherry.brewer@suse.com::67f3eee2-18b7-496e-a520-f3acf715b689" providerId="AD"/>
      </p:ext>
    </p:extLst>
  </p:cmAuthor>
  <p:cmAuthor id="3" name="Manjit Dhamrait" initials="MD" lastIdx="2" clrIdx="2">
    <p:extLst>
      <p:ext uri="{19B8F6BF-5375-455C-9EA6-DF929625EA0E}">
        <p15:presenceInfo xmlns:p15="http://schemas.microsoft.com/office/powerpoint/2012/main" userId="S::mdhamrait@suse.com::e743fe3e-f76e-437a-9509-8055db18a8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322C"/>
    <a:srgbClr val="FF6A52"/>
    <a:srgbClr val="31BA78"/>
    <a:srgbClr val="FF8E77"/>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6BF93B-2A53-1384-CC33-DBBA8B7C3EBC}" v="38" dt="2020-09-25T10:20:29.164"/>
    <p1510:client id="{29D639B3-B278-3A19-EF5E-6DFCD73E91B6}" v="2274" dt="2020-09-24T17:46:31.015"/>
    <p1510:client id="{2A269C1A-E09C-28C6-5F09-32DAF3C9CAC2}" v="567" dt="2020-09-24T12:29:47.529"/>
    <p1510:client id="{30B9BF1E-7399-52C2-5482-3B245FEBB949}" v="1016" dt="2020-09-25T14:26:58.582"/>
    <p1510:client id="{34A5CDCA-3DA8-C510-10F5-D62E806115F9}" v="1099" dt="2020-09-24T10:04:21.145"/>
    <p1510:client id="{3967670D-721F-46CD-9042-C969546D0AFD}" v="548" dt="2020-09-24T18:13:04.782"/>
    <p1510:client id="{40E3CB99-6187-1300-5214-C20E52A302DB}" v="188" dt="2020-09-24T17:52:24.276"/>
    <p1510:client id="{8C4CA308-FBF8-B366-F9A1-68C76F45CCA5}" v="9673" dt="2020-09-24T05:45:13.204"/>
    <p1510:client id="{A76C4DC6-0679-99AB-E4EB-3B0ADE66DACB}" v="138" dt="2020-11-25T23:15:02.494"/>
    <p1510:client id="{B8753AFE-3D97-0964-C4BE-4761191927E8}" v="11" dt="2020-09-26T13:04:17.694"/>
    <p1510:client id="{BD08C69F-B047-2000-E0B9-DB127716A729}" v="11" dt="2021-05-08T23:46:16.8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2"/>
        <p:guide pos="3840"/>
        <p:guide/>
        <p:guide orient="horz" pos="867"/>
        <p:guide orient="horz" pos="1139"/>
        <p:guide pos="302"/>
        <p:guide pos="6562"/>
        <p:guide orient="horz" pos="3748"/>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719FA3-7CC3-4F1D-992E-589DABA1BE5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E1E3CD87-886A-4A00-A83C-201B4C012A35}">
      <dgm:prSet/>
      <dgm:spPr>
        <a:scene3d>
          <a:camera prst="orthographicFront"/>
          <a:lightRig rig="threePt" dir="t"/>
        </a:scene3d>
        <a:sp3d>
          <a:bevelT/>
        </a:sp3d>
      </dgm:spPr>
      <dgm:t>
        <a:bodyPr/>
        <a:lstStyle/>
        <a:p>
          <a:pPr rtl="0"/>
          <a:r>
            <a:rPr lang="en-US" dirty="0">
              <a:latin typeface="Work Sans Medium"/>
            </a:rPr>
            <a:t>Review your garden's responses  and personally</a:t>
          </a:r>
          <a:r>
            <a:rPr lang="en-US" dirty="0">
              <a:solidFill>
                <a:srgbClr val="010000"/>
              </a:solidFill>
              <a:latin typeface="Work Sans Medium"/>
            </a:rPr>
            <a:t> attend to</a:t>
          </a:r>
          <a:r>
            <a:rPr lang="en-US" b="0" i="0" u="none" strike="noStrike" cap="none" baseline="0" noProof="0" dirty="0">
              <a:solidFill>
                <a:srgbClr val="010000"/>
              </a:solidFill>
              <a:latin typeface="Work Sans Medium"/>
            </a:rPr>
            <a:t> them</a:t>
          </a:r>
        </a:p>
      </dgm:t>
    </dgm:pt>
    <dgm:pt modelId="{6602EE73-C01E-49E9-B8F3-AD41E7877334}" type="parTrans" cxnId="{B9404AF4-DB51-4553-9FC2-2651112665D9}">
      <dgm:prSet/>
      <dgm:spPr/>
      <dgm:t>
        <a:bodyPr/>
        <a:lstStyle/>
        <a:p>
          <a:endParaRPr lang="en-US"/>
        </a:p>
      </dgm:t>
    </dgm:pt>
    <dgm:pt modelId="{7F076C20-A6FD-459E-A0A6-85DEF09DF815}" type="sibTrans" cxnId="{B9404AF4-DB51-4553-9FC2-2651112665D9}">
      <dgm:prSet/>
      <dgm:spPr/>
      <dgm:t>
        <a:bodyPr/>
        <a:lstStyle/>
        <a:p>
          <a:endParaRPr lang="en-US"/>
        </a:p>
      </dgm:t>
    </dgm:pt>
    <dgm:pt modelId="{B55DA78B-A950-494F-9B07-FF87447E842A}">
      <dgm:prSet phldr="0"/>
      <dgm:spPr>
        <a:scene3d>
          <a:camera prst="orthographicFront"/>
          <a:lightRig rig="threePt" dir="t"/>
        </a:scene3d>
        <a:sp3d>
          <a:bevelT/>
        </a:sp3d>
      </dgm:spPr>
      <dgm:t>
        <a:bodyPr/>
        <a:lstStyle/>
        <a:p>
          <a:pPr rtl="0"/>
          <a:r>
            <a:rPr lang="en-US" dirty="0">
              <a:latin typeface="Work Sans Medium"/>
            </a:rPr>
            <a:t>Follow through on watering  requests or ensure handoff to the gardener</a:t>
          </a:r>
          <a:endParaRPr lang="en-US" dirty="0"/>
        </a:p>
      </dgm:t>
    </dgm:pt>
    <dgm:pt modelId="{49D6D0C0-8EC7-4FEF-A0B7-4E447AF4CDEF}" type="parTrans" cxnId="{F703325D-1A3D-4B60-AE8B-70315C613783}">
      <dgm:prSet/>
      <dgm:spPr/>
      <dgm:t>
        <a:bodyPr/>
        <a:lstStyle/>
        <a:p>
          <a:endParaRPr lang="en-US"/>
        </a:p>
      </dgm:t>
    </dgm:pt>
    <dgm:pt modelId="{983218E2-DD26-4872-A4B9-B880AC676835}" type="sibTrans" cxnId="{F703325D-1A3D-4B60-AE8B-70315C613783}">
      <dgm:prSet/>
      <dgm:spPr/>
      <dgm:t>
        <a:bodyPr/>
        <a:lstStyle/>
        <a:p>
          <a:endParaRPr lang="en-US"/>
        </a:p>
      </dgm:t>
    </dgm:pt>
    <dgm:pt modelId="{5FC44B66-8440-4C41-82DA-E12BEF473955}">
      <dgm:prSet phldr="0"/>
      <dgm:spPr>
        <a:scene3d>
          <a:camera prst="orthographicFront"/>
          <a:lightRig rig="threePt" dir="t"/>
        </a:scene3d>
        <a:sp3d>
          <a:bevelT/>
        </a:sp3d>
      </dgm:spPr>
      <dgm:t>
        <a:bodyPr/>
        <a:lstStyle/>
        <a:p>
          <a:pPr rtl="0"/>
          <a:r>
            <a:rPr lang="en-US" dirty="0">
              <a:latin typeface="Work Sans Medium"/>
            </a:rPr>
            <a:t>Report interactions to the fire brigade</a:t>
          </a:r>
          <a:endParaRPr lang="en-US" dirty="0"/>
        </a:p>
      </dgm:t>
    </dgm:pt>
    <dgm:pt modelId="{B1A6F19C-F355-43D3-B9A6-E0E03B1C4EBD}" type="parTrans" cxnId="{72FE904F-9450-4734-B4DC-44B383B9290F}">
      <dgm:prSet/>
      <dgm:spPr/>
      <dgm:t>
        <a:bodyPr/>
        <a:lstStyle/>
        <a:p>
          <a:endParaRPr lang="en-US"/>
        </a:p>
      </dgm:t>
    </dgm:pt>
    <dgm:pt modelId="{7AB84C9E-37F5-4B50-BD96-6FA1E5097296}" type="sibTrans" cxnId="{72FE904F-9450-4734-B4DC-44B383B9290F}">
      <dgm:prSet/>
      <dgm:spPr/>
      <dgm:t>
        <a:bodyPr/>
        <a:lstStyle/>
        <a:p>
          <a:endParaRPr lang="en-US"/>
        </a:p>
      </dgm:t>
    </dgm:pt>
    <dgm:pt modelId="{AE5A722C-0F0D-4388-A42F-04C69B9DCEE7}" type="pres">
      <dgm:prSet presAssocID="{46719FA3-7CC3-4F1D-992E-589DABA1BE51}" presName="hierChild1" presStyleCnt="0">
        <dgm:presLayoutVars>
          <dgm:chPref val="1"/>
          <dgm:dir/>
          <dgm:animOne val="branch"/>
          <dgm:animLvl val="lvl"/>
          <dgm:resizeHandles/>
        </dgm:presLayoutVars>
      </dgm:prSet>
      <dgm:spPr/>
    </dgm:pt>
    <dgm:pt modelId="{AB2C4049-FA84-45E3-8409-769488B97F52}" type="pres">
      <dgm:prSet presAssocID="{E1E3CD87-886A-4A00-A83C-201B4C012A35}" presName="hierRoot1" presStyleCnt="0"/>
      <dgm:spPr/>
    </dgm:pt>
    <dgm:pt modelId="{BF8B3A76-E17B-47AC-8B5F-AFC871F34096}" type="pres">
      <dgm:prSet presAssocID="{E1E3CD87-886A-4A00-A83C-201B4C012A35}" presName="composite" presStyleCnt="0"/>
      <dgm:spPr/>
    </dgm:pt>
    <dgm:pt modelId="{380751A9-9643-4BDC-8034-581894E6AF4A}" type="pres">
      <dgm:prSet presAssocID="{E1E3CD87-886A-4A00-A83C-201B4C012A35}" presName="background" presStyleLbl="node0" presStyleIdx="0" presStyleCnt="3"/>
      <dgm:spPr>
        <a:scene3d>
          <a:camera prst="orthographicFront"/>
          <a:lightRig rig="threePt" dir="t"/>
        </a:scene3d>
        <a:sp3d>
          <a:bevelT/>
        </a:sp3d>
      </dgm:spPr>
    </dgm:pt>
    <dgm:pt modelId="{FCD2ABC5-8BCC-4155-8F8C-57355400330C}" type="pres">
      <dgm:prSet presAssocID="{E1E3CD87-886A-4A00-A83C-201B4C012A35}" presName="text" presStyleLbl="fgAcc0" presStyleIdx="0" presStyleCnt="3">
        <dgm:presLayoutVars>
          <dgm:chPref val="3"/>
        </dgm:presLayoutVars>
      </dgm:prSet>
      <dgm:spPr/>
    </dgm:pt>
    <dgm:pt modelId="{38627862-6C5E-49C7-9792-C40AA14047D1}" type="pres">
      <dgm:prSet presAssocID="{E1E3CD87-886A-4A00-A83C-201B4C012A35}" presName="hierChild2" presStyleCnt="0"/>
      <dgm:spPr/>
    </dgm:pt>
    <dgm:pt modelId="{8E0EBFE3-E011-42C3-BE3E-6B1C212833AD}" type="pres">
      <dgm:prSet presAssocID="{B55DA78B-A950-494F-9B07-FF87447E842A}" presName="hierRoot1" presStyleCnt="0"/>
      <dgm:spPr/>
    </dgm:pt>
    <dgm:pt modelId="{4DB95A85-A802-4326-A069-FD9D9D4DF294}" type="pres">
      <dgm:prSet presAssocID="{B55DA78B-A950-494F-9B07-FF87447E842A}" presName="composite" presStyleCnt="0"/>
      <dgm:spPr/>
    </dgm:pt>
    <dgm:pt modelId="{02FD2E00-13B8-4BBF-845B-A13FD4D75426}" type="pres">
      <dgm:prSet presAssocID="{B55DA78B-A950-494F-9B07-FF87447E842A}" presName="background" presStyleLbl="node0" presStyleIdx="1" presStyleCnt="3"/>
      <dgm:spPr>
        <a:scene3d>
          <a:camera prst="orthographicFront"/>
          <a:lightRig rig="threePt" dir="t"/>
        </a:scene3d>
        <a:sp3d>
          <a:bevelT/>
        </a:sp3d>
      </dgm:spPr>
    </dgm:pt>
    <dgm:pt modelId="{20D95EBA-3B94-4853-B98A-5D54F07371F7}" type="pres">
      <dgm:prSet presAssocID="{B55DA78B-A950-494F-9B07-FF87447E842A}" presName="text" presStyleLbl="fgAcc0" presStyleIdx="1" presStyleCnt="3">
        <dgm:presLayoutVars>
          <dgm:chPref val="3"/>
        </dgm:presLayoutVars>
      </dgm:prSet>
      <dgm:spPr/>
    </dgm:pt>
    <dgm:pt modelId="{8D02D1A5-ED2E-49C0-B5F5-9D179C63E65B}" type="pres">
      <dgm:prSet presAssocID="{B55DA78B-A950-494F-9B07-FF87447E842A}" presName="hierChild2" presStyleCnt="0"/>
      <dgm:spPr/>
    </dgm:pt>
    <dgm:pt modelId="{192CFE16-551F-4404-AB54-2D09E70DDAF6}" type="pres">
      <dgm:prSet presAssocID="{5FC44B66-8440-4C41-82DA-E12BEF473955}" presName="hierRoot1" presStyleCnt="0"/>
      <dgm:spPr/>
    </dgm:pt>
    <dgm:pt modelId="{3F1F87EB-E9AF-45E9-91E8-8177D90819A2}" type="pres">
      <dgm:prSet presAssocID="{5FC44B66-8440-4C41-82DA-E12BEF473955}" presName="composite" presStyleCnt="0"/>
      <dgm:spPr/>
    </dgm:pt>
    <dgm:pt modelId="{AB23A31F-1FC9-4E4C-9B70-11A8AD561BB1}" type="pres">
      <dgm:prSet presAssocID="{5FC44B66-8440-4C41-82DA-E12BEF473955}" presName="background" presStyleLbl="node0" presStyleIdx="2" presStyleCnt="3"/>
      <dgm:spPr>
        <a:scene3d>
          <a:camera prst="orthographicFront"/>
          <a:lightRig rig="threePt" dir="t"/>
        </a:scene3d>
        <a:sp3d>
          <a:bevelT/>
        </a:sp3d>
      </dgm:spPr>
    </dgm:pt>
    <dgm:pt modelId="{203EBBFF-C29D-4DCB-ABE6-5CE5DE38C01E}" type="pres">
      <dgm:prSet presAssocID="{5FC44B66-8440-4C41-82DA-E12BEF473955}" presName="text" presStyleLbl="fgAcc0" presStyleIdx="2" presStyleCnt="3">
        <dgm:presLayoutVars>
          <dgm:chPref val="3"/>
        </dgm:presLayoutVars>
      </dgm:prSet>
      <dgm:spPr/>
    </dgm:pt>
    <dgm:pt modelId="{FA7DB3CE-B6D2-4740-8011-F97591D0951F}" type="pres">
      <dgm:prSet presAssocID="{5FC44B66-8440-4C41-82DA-E12BEF473955}" presName="hierChild2" presStyleCnt="0"/>
      <dgm:spPr/>
    </dgm:pt>
  </dgm:ptLst>
  <dgm:cxnLst>
    <dgm:cxn modelId="{F703325D-1A3D-4B60-AE8B-70315C613783}" srcId="{46719FA3-7CC3-4F1D-992E-589DABA1BE51}" destId="{B55DA78B-A950-494F-9B07-FF87447E842A}" srcOrd="1" destOrd="0" parTransId="{49D6D0C0-8EC7-4FEF-A0B7-4E447AF4CDEF}" sibTransId="{983218E2-DD26-4872-A4B9-B880AC676835}"/>
    <dgm:cxn modelId="{72FE904F-9450-4734-B4DC-44B383B9290F}" srcId="{46719FA3-7CC3-4F1D-992E-589DABA1BE51}" destId="{5FC44B66-8440-4C41-82DA-E12BEF473955}" srcOrd="2" destOrd="0" parTransId="{B1A6F19C-F355-43D3-B9A6-E0E03B1C4EBD}" sibTransId="{7AB84C9E-37F5-4B50-BD96-6FA1E5097296}"/>
    <dgm:cxn modelId="{7A73DD81-6C7A-45E2-B8A6-BE0214E21C5E}" type="presOf" srcId="{46719FA3-7CC3-4F1D-992E-589DABA1BE51}" destId="{AE5A722C-0F0D-4388-A42F-04C69B9DCEE7}" srcOrd="0" destOrd="0" presId="urn:microsoft.com/office/officeart/2005/8/layout/hierarchy1"/>
    <dgm:cxn modelId="{3178628B-5B5B-4942-BB98-4C56E9E315F9}" type="presOf" srcId="{E1E3CD87-886A-4A00-A83C-201B4C012A35}" destId="{FCD2ABC5-8BCC-4155-8F8C-57355400330C}" srcOrd="0" destOrd="0" presId="urn:microsoft.com/office/officeart/2005/8/layout/hierarchy1"/>
    <dgm:cxn modelId="{2F95698F-C26B-4858-BE50-824C2EFEBBE7}" type="presOf" srcId="{B55DA78B-A950-494F-9B07-FF87447E842A}" destId="{20D95EBA-3B94-4853-B98A-5D54F07371F7}" srcOrd="0" destOrd="0" presId="urn:microsoft.com/office/officeart/2005/8/layout/hierarchy1"/>
    <dgm:cxn modelId="{B9404AF4-DB51-4553-9FC2-2651112665D9}" srcId="{46719FA3-7CC3-4F1D-992E-589DABA1BE51}" destId="{E1E3CD87-886A-4A00-A83C-201B4C012A35}" srcOrd="0" destOrd="0" parTransId="{6602EE73-C01E-49E9-B8F3-AD41E7877334}" sibTransId="{7F076C20-A6FD-459E-A0A6-85DEF09DF815}"/>
    <dgm:cxn modelId="{065D79F9-B0D5-4367-9B0D-E14DA263BEEC}" type="presOf" srcId="{5FC44B66-8440-4C41-82DA-E12BEF473955}" destId="{203EBBFF-C29D-4DCB-ABE6-5CE5DE38C01E}" srcOrd="0" destOrd="0" presId="urn:microsoft.com/office/officeart/2005/8/layout/hierarchy1"/>
    <dgm:cxn modelId="{ED9B246A-D0D0-4B57-8555-A595212A5FFD}" type="presParOf" srcId="{AE5A722C-0F0D-4388-A42F-04C69B9DCEE7}" destId="{AB2C4049-FA84-45E3-8409-769488B97F52}" srcOrd="0" destOrd="0" presId="urn:microsoft.com/office/officeart/2005/8/layout/hierarchy1"/>
    <dgm:cxn modelId="{DCC48C76-E722-493D-9B2C-92266613E6C1}" type="presParOf" srcId="{AB2C4049-FA84-45E3-8409-769488B97F52}" destId="{BF8B3A76-E17B-47AC-8B5F-AFC871F34096}" srcOrd="0" destOrd="0" presId="urn:microsoft.com/office/officeart/2005/8/layout/hierarchy1"/>
    <dgm:cxn modelId="{782BB1E0-5C1A-4C71-AF0D-A3EC79F29A9C}" type="presParOf" srcId="{BF8B3A76-E17B-47AC-8B5F-AFC871F34096}" destId="{380751A9-9643-4BDC-8034-581894E6AF4A}" srcOrd="0" destOrd="0" presId="urn:microsoft.com/office/officeart/2005/8/layout/hierarchy1"/>
    <dgm:cxn modelId="{A77C2BCF-FA6C-41FD-B53E-C368D7A64B01}" type="presParOf" srcId="{BF8B3A76-E17B-47AC-8B5F-AFC871F34096}" destId="{FCD2ABC5-8BCC-4155-8F8C-57355400330C}" srcOrd="1" destOrd="0" presId="urn:microsoft.com/office/officeart/2005/8/layout/hierarchy1"/>
    <dgm:cxn modelId="{9B989241-DF34-4160-95C4-56247B4867DE}" type="presParOf" srcId="{AB2C4049-FA84-45E3-8409-769488B97F52}" destId="{38627862-6C5E-49C7-9792-C40AA14047D1}" srcOrd="1" destOrd="0" presId="urn:microsoft.com/office/officeart/2005/8/layout/hierarchy1"/>
    <dgm:cxn modelId="{D5889AFA-F2E9-496F-AE72-79620419A311}" type="presParOf" srcId="{AE5A722C-0F0D-4388-A42F-04C69B9DCEE7}" destId="{8E0EBFE3-E011-42C3-BE3E-6B1C212833AD}" srcOrd="1" destOrd="0" presId="urn:microsoft.com/office/officeart/2005/8/layout/hierarchy1"/>
    <dgm:cxn modelId="{D617DEBE-A223-437C-BE1E-833BD29D4641}" type="presParOf" srcId="{8E0EBFE3-E011-42C3-BE3E-6B1C212833AD}" destId="{4DB95A85-A802-4326-A069-FD9D9D4DF294}" srcOrd="0" destOrd="0" presId="urn:microsoft.com/office/officeart/2005/8/layout/hierarchy1"/>
    <dgm:cxn modelId="{9E0DE7CB-D90D-4840-B904-078B1D29D246}" type="presParOf" srcId="{4DB95A85-A802-4326-A069-FD9D9D4DF294}" destId="{02FD2E00-13B8-4BBF-845B-A13FD4D75426}" srcOrd="0" destOrd="0" presId="urn:microsoft.com/office/officeart/2005/8/layout/hierarchy1"/>
    <dgm:cxn modelId="{E40D8249-B46B-41D6-968E-72B87141ED51}" type="presParOf" srcId="{4DB95A85-A802-4326-A069-FD9D9D4DF294}" destId="{20D95EBA-3B94-4853-B98A-5D54F07371F7}" srcOrd="1" destOrd="0" presId="urn:microsoft.com/office/officeart/2005/8/layout/hierarchy1"/>
    <dgm:cxn modelId="{6EB09BE5-75DD-4585-B547-18F0D4976B73}" type="presParOf" srcId="{8E0EBFE3-E011-42C3-BE3E-6B1C212833AD}" destId="{8D02D1A5-ED2E-49C0-B5F5-9D179C63E65B}" srcOrd="1" destOrd="0" presId="urn:microsoft.com/office/officeart/2005/8/layout/hierarchy1"/>
    <dgm:cxn modelId="{41BF8C9B-BA69-4603-B4E6-D6E6C9029C39}" type="presParOf" srcId="{AE5A722C-0F0D-4388-A42F-04C69B9DCEE7}" destId="{192CFE16-551F-4404-AB54-2D09E70DDAF6}" srcOrd="2" destOrd="0" presId="urn:microsoft.com/office/officeart/2005/8/layout/hierarchy1"/>
    <dgm:cxn modelId="{AC338E2E-6407-40DB-AE77-90E7B3A2C9EE}" type="presParOf" srcId="{192CFE16-551F-4404-AB54-2D09E70DDAF6}" destId="{3F1F87EB-E9AF-45E9-91E8-8177D90819A2}" srcOrd="0" destOrd="0" presId="urn:microsoft.com/office/officeart/2005/8/layout/hierarchy1"/>
    <dgm:cxn modelId="{FE6A263E-0C0B-40D9-9351-5A75B198BD6C}" type="presParOf" srcId="{3F1F87EB-E9AF-45E9-91E8-8177D90819A2}" destId="{AB23A31F-1FC9-4E4C-9B70-11A8AD561BB1}" srcOrd="0" destOrd="0" presId="urn:microsoft.com/office/officeart/2005/8/layout/hierarchy1"/>
    <dgm:cxn modelId="{0C2726F1-DD19-447C-A76D-0B5807FE65C4}" type="presParOf" srcId="{3F1F87EB-E9AF-45E9-91E8-8177D90819A2}" destId="{203EBBFF-C29D-4DCB-ABE6-5CE5DE38C01E}" srcOrd="1" destOrd="0" presId="urn:microsoft.com/office/officeart/2005/8/layout/hierarchy1"/>
    <dgm:cxn modelId="{889DBA0F-541C-4BA0-AE28-BDAD66F9D0F0}" type="presParOf" srcId="{192CFE16-551F-4404-AB54-2D09E70DDAF6}" destId="{FA7DB3CE-B6D2-4740-8011-F97591D0951F}"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0751A9-9643-4BDC-8034-581894E6AF4A}">
      <dsp:nvSpPr>
        <dsp:cNvPr id="0" name=""/>
        <dsp:cNvSpPr/>
      </dsp:nvSpPr>
      <dsp:spPr>
        <a:xfrm>
          <a:off x="0" y="492037"/>
          <a:ext cx="3104852" cy="197158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sp>
    <dsp:sp modelId="{FCD2ABC5-8BCC-4155-8F8C-57355400330C}">
      <dsp:nvSpPr>
        <dsp:cNvPr id="0" name=""/>
        <dsp:cNvSpPr/>
      </dsp:nvSpPr>
      <dsp:spPr>
        <a:xfrm>
          <a:off x="344983" y="819772"/>
          <a:ext cx="3104852" cy="197158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kern="1200" dirty="0">
              <a:latin typeface="Work Sans Medium"/>
            </a:rPr>
            <a:t>Review your garden's responses  and personally</a:t>
          </a:r>
          <a:r>
            <a:rPr lang="en-US" sz="2300" kern="1200" dirty="0">
              <a:solidFill>
                <a:srgbClr val="010000"/>
              </a:solidFill>
              <a:latin typeface="Work Sans Medium"/>
            </a:rPr>
            <a:t> attend to</a:t>
          </a:r>
          <a:r>
            <a:rPr lang="en-US" sz="2300" b="0" i="0" u="none" strike="noStrike" kern="1200" cap="none" baseline="0" noProof="0" dirty="0">
              <a:solidFill>
                <a:srgbClr val="010000"/>
              </a:solidFill>
              <a:latin typeface="Work Sans Medium"/>
            </a:rPr>
            <a:t> them</a:t>
          </a:r>
        </a:p>
      </dsp:txBody>
      <dsp:txXfrm>
        <a:off x="402729" y="877518"/>
        <a:ext cx="2989360" cy="1856089"/>
      </dsp:txXfrm>
    </dsp:sp>
    <dsp:sp modelId="{02FD2E00-13B8-4BBF-845B-A13FD4D75426}">
      <dsp:nvSpPr>
        <dsp:cNvPr id="0" name=""/>
        <dsp:cNvSpPr/>
      </dsp:nvSpPr>
      <dsp:spPr>
        <a:xfrm>
          <a:off x="3794819" y="492037"/>
          <a:ext cx="3104852" cy="197158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sp>
    <dsp:sp modelId="{20D95EBA-3B94-4853-B98A-5D54F07371F7}">
      <dsp:nvSpPr>
        <dsp:cNvPr id="0" name=""/>
        <dsp:cNvSpPr/>
      </dsp:nvSpPr>
      <dsp:spPr>
        <a:xfrm>
          <a:off x="4139803" y="819772"/>
          <a:ext cx="3104852" cy="197158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kern="1200" dirty="0">
              <a:latin typeface="Work Sans Medium"/>
            </a:rPr>
            <a:t>Follow through on watering  requests or ensure handoff to the gardener</a:t>
          </a:r>
          <a:endParaRPr lang="en-US" sz="2300" kern="1200" dirty="0"/>
        </a:p>
      </dsp:txBody>
      <dsp:txXfrm>
        <a:off x="4197549" y="877518"/>
        <a:ext cx="2989360" cy="1856089"/>
      </dsp:txXfrm>
    </dsp:sp>
    <dsp:sp modelId="{AB23A31F-1FC9-4E4C-9B70-11A8AD561BB1}">
      <dsp:nvSpPr>
        <dsp:cNvPr id="0" name=""/>
        <dsp:cNvSpPr/>
      </dsp:nvSpPr>
      <dsp:spPr>
        <a:xfrm>
          <a:off x="7589639" y="492037"/>
          <a:ext cx="3104852" cy="197158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sp>
    <dsp:sp modelId="{203EBBFF-C29D-4DCB-ABE6-5CE5DE38C01E}">
      <dsp:nvSpPr>
        <dsp:cNvPr id="0" name=""/>
        <dsp:cNvSpPr/>
      </dsp:nvSpPr>
      <dsp:spPr>
        <a:xfrm>
          <a:off x="7934622" y="819772"/>
          <a:ext cx="3104852" cy="197158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kern="1200" dirty="0">
              <a:latin typeface="Work Sans Medium"/>
            </a:rPr>
            <a:t>Report interactions to the fire brigade</a:t>
          </a:r>
          <a:endParaRPr lang="en-US" sz="2300" kern="1200" dirty="0"/>
        </a:p>
      </dsp:txBody>
      <dsp:txXfrm>
        <a:off x="7992368" y="877518"/>
        <a:ext cx="2989360" cy="185608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B2CD0FC-81E0-8448-8A3D-A9814784D75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4" name="Fußzeilenplatzhalter 3">
            <a:extLst>
              <a:ext uri="{FF2B5EF4-FFF2-40B4-BE49-F238E27FC236}">
                <a16:creationId xmlns:a16="http://schemas.microsoft.com/office/drawing/2014/main" id="{A70E32D5-08FA-8548-BE3C-9D78A7FA6C0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C29302C1-DB0E-444B-8761-BCD68366F6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407638B-14E5-CA41-B543-FC67B20D47E1}" type="slidenum">
              <a:rPr lang="de-DE" smtClean="0"/>
              <a:t>‹#›</a:t>
            </a:fld>
            <a:endParaRPr lang="de-DE"/>
          </a:p>
        </p:txBody>
      </p:sp>
      <p:sp>
        <p:nvSpPr>
          <p:cNvPr id="6" name="Datumsplatzhalter 5">
            <a:extLst>
              <a:ext uri="{FF2B5EF4-FFF2-40B4-BE49-F238E27FC236}">
                <a16:creationId xmlns:a16="http://schemas.microsoft.com/office/drawing/2014/main" id="{3EDE34E7-A997-7642-99DB-D14C75D0DC7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84619ED-6A59-0146-9868-4DF0DEA74146}" type="datetimeFigureOut">
              <a:rPr lang="de-DE" smtClean="0"/>
              <a:t>27.07.2022</a:t>
            </a:fld>
            <a:endParaRPr lang="de-DE"/>
          </a:p>
        </p:txBody>
      </p:sp>
    </p:spTree>
    <p:extLst>
      <p:ext uri="{BB962C8B-B14F-4D97-AF65-F5344CB8AC3E}">
        <p14:creationId xmlns:p14="http://schemas.microsoft.com/office/powerpoint/2010/main" val="3527897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A175E3-D5CF-2042-8709-2F0BA8F8751D}" type="datetimeFigureOut">
              <a:rPr lang="de-DE" smtClean="0"/>
              <a:t>27.07.2022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A2ACC1-0918-6343-BFB9-8D2B644C02ED}" type="slidenum">
              <a:rPr lang="de-DE" smtClean="0"/>
              <a:t>‹#›</a:t>
            </a:fld>
            <a:endParaRPr lang="de-DE"/>
          </a:p>
        </p:txBody>
      </p:sp>
    </p:spTree>
    <p:extLst>
      <p:ext uri="{BB962C8B-B14F-4D97-AF65-F5344CB8AC3E}">
        <p14:creationId xmlns:p14="http://schemas.microsoft.com/office/powerpoint/2010/main" val="3044367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a:cs typeface="Calibri"/>
            </a:endParaRPr>
          </a:p>
        </p:txBody>
      </p:sp>
      <p:sp>
        <p:nvSpPr>
          <p:cNvPr id="4" name="Slide Number Placeholder 3"/>
          <p:cNvSpPr>
            <a:spLocks noGrp="1"/>
          </p:cNvSpPr>
          <p:nvPr>
            <p:ph type="sldNum" sz="quarter" idx="5"/>
          </p:nvPr>
        </p:nvSpPr>
        <p:spPr/>
        <p:txBody>
          <a:bodyPr/>
          <a:lstStyle/>
          <a:p>
            <a:fld id="{E8A2ACC1-0918-6343-BFB9-8D2B644C02ED}" type="slidenum">
              <a:rPr lang="de-DE" smtClean="0"/>
              <a:t>1</a:t>
            </a:fld>
            <a:endParaRPr lang="de-DE"/>
          </a:p>
        </p:txBody>
      </p:sp>
    </p:spTree>
    <p:extLst>
      <p:ext uri="{BB962C8B-B14F-4D97-AF65-F5344CB8AC3E}">
        <p14:creationId xmlns:p14="http://schemas.microsoft.com/office/powerpoint/2010/main" val="2491837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81777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06965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31153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one column">
    <p:spTree>
      <p:nvGrpSpPr>
        <p:cNvPr id="1" name=""/>
        <p:cNvGrpSpPr/>
        <p:nvPr/>
      </p:nvGrpSpPr>
      <p:grpSpPr>
        <a:xfrm>
          <a:off x="0" y="0"/>
          <a:ext cx="0" cy="0"/>
          <a:chOff x="0" y="0"/>
          <a:chExt cx="0" cy="0"/>
        </a:xfrm>
      </p:grpSpPr>
      <p:sp>
        <p:nvSpPr>
          <p:cNvPr id="7" name="Textplatzhalter 2">
            <a:extLst>
              <a:ext uri="{FF2B5EF4-FFF2-40B4-BE49-F238E27FC236}">
                <a16:creationId xmlns:a16="http://schemas.microsoft.com/office/drawing/2014/main" id="{63052115-02D6-9E42-A84E-DBF902BA445F}"/>
              </a:ext>
            </a:extLst>
          </p:cNvPr>
          <p:cNvSpPr>
            <a:spLocks noGrp="1"/>
          </p:cNvSpPr>
          <p:nvPr>
            <p:ph type="body" sz="quarter" idx="33" hasCustomPrompt="1"/>
          </p:nvPr>
        </p:nvSpPr>
        <p:spPr>
          <a:xfrm>
            <a:off x="507600" y="507600"/>
            <a:ext cx="11176800" cy="256206"/>
          </a:xfrm>
        </p:spPr>
        <p:txBody>
          <a:bodyPr vert="horz" wrap="square" lIns="0" tIns="0" rIns="0" bIns="144000" rtlCol="0">
            <a:spAutoFit/>
          </a:bodyPr>
          <a:lstStyle>
            <a:lvl1pPr marL="0" indent="0">
              <a:buNone/>
              <a:defRPr lang="en-US" sz="800" cap="all" spc="60" baseline="0" noProof="0">
                <a:solidFill>
                  <a:schemeClr val="accent1"/>
                </a:solidFill>
                <a:latin typeface="Work Sans Medium" pitchFamily="2" charset="0"/>
              </a:defRPr>
            </a:lvl1pPr>
          </a:lstStyle>
          <a:p>
            <a:pPr marL="228600" lvl="0" indent="-228600"/>
            <a:r>
              <a:rPr lang="en-US" noProof="0"/>
              <a:t>BREADCRUMBS</a:t>
            </a:r>
          </a:p>
        </p:txBody>
      </p:sp>
      <p:sp>
        <p:nvSpPr>
          <p:cNvPr id="3" name="Textplatzhalter 2">
            <a:extLst>
              <a:ext uri="{FF2B5EF4-FFF2-40B4-BE49-F238E27FC236}">
                <a16:creationId xmlns:a16="http://schemas.microsoft.com/office/drawing/2014/main" id="{7211DD7C-6B0E-5F4A-AE9E-2F64ED36A809}"/>
              </a:ext>
            </a:extLst>
          </p:cNvPr>
          <p:cNvSpPr>
            <a:spLocks noGrp="1"/>
          </p:cNvSpPr>
          <p:nvPr>
            <p:ph type="body" sz="quarter" idx="11" hasCustomPrompt="1"/>
          </p:nvPr>
        </p:nvSpPr>
        <p:spPr>
          <a:xfrm>
            <a:off x="507600" y="1806499"/>
            <a:ext cx="9288000" cy="590546"/>
          </a:xfrm>
        </p:spPr>
        <p:txBody>
          <a:bodyPr>
            <a:spAutoFit/>
          </a:bodyPr>
          <a:lstStyle>
            <a:lvl1pPr marL="0" marR="0" indent="0" algn="l" defTabSz="914400" rtl="0" eaLnBrk="1" fontAlgn="auto" latinLnBrk="0" hangingPunct="1">
              <a:lnSpc>
                <a:spcPct val="110000"/>
              </a:lnSpc>
              <a:spcBef>
                <a:spcPts val="500"/>
              </a:spcBef>
              <a:spcAft>
                <a:spcPts val="0"/>
              </a:spcAft>
              <a:buClr>
                <a:schemeClr val="accent1"/>
              </a:buClr>
              <a:buSzTx/>
              <a:buFont typeface="Arial" panose="020B0604020202020204" pitchFamily="34" charset="0"/>
              <a:buNone/>
              <a:tabLst/>
              <a:defRPr sz="1800" b="0" i="0" spc="20" baseline="0">
                <a:solidFill>
                  <a:schemeClr val="tx1"/>
                </a:solidFill>
                <a:latin typeface="Work Sans Light" pitchFamily="2" charset="77"/>
              </a:defRPr>
            </a:lvl1pPr>
            <a:lvl2pPr>
              <a:defRPr sz="1500" b="0" i="0">
                <a:latin typeface="Work Sans Light" pitchFamily="2" charset="77"/>
              </a:defRPr>
            </a:lvl2pPr>
            <a:lvl3pPr>
              <a:defRPr sz="1500" b="0" i="0">
                <a:latin typeface="Work Sans Light" pitchFamily="2" charset="77"/>
              </a:defRPr>
            </a:lvl3pPr>
            <a:lvl4pPr>
              <a:defRPr sz="1500" b="0" i="0">
                <a:latin typeface="Work Sans Light" pitchFamily="2" charset="77"/>
              </a:defRPr>
            </a:lvl4pPr>
            <a:lvl5pPr>
              <a:defRPr sz="1500" b="0" i="0">
                <a:latin typeface="Work Sans Light" pitchFamily="2" charset="77"/>
              </a:defRPr>
            </a:lvl5pPr>
          </a:lstStyle>
          <a:p>
            <a:r>
              <a:rPr lang="en-US" noProof="0">
                <a:effectLst/>
                <a:latin typeface="Work Sans Light" pitchFamily="2" charset="77"/>
              </a:rPr>
              <a:t>Berupta sum sequi invelib earupta videst, et ut quisserro estis conem. Pitat fugitius aut lati aut lis arum cume posto to es et quaero deris sunto ommolenis volupt.</a:t>
            </a:r>
          </a:p>
        </p:txBody>
      </p:sp>
      <p:sp>
        <p:nvSpPr>
          <p:cNvPr id="4" name="Fußzeilenplatzhalter 3">
            <a:extLst>
              <a:ext uri="{FF2B5EF4-FFF2-40B4-BE49-F238E27FC236}">
                <a16:creationId xmlns:a16="http://schemas.microsoft.com/office/drawing/2014/main" id="{9ED4D7CE-5FA1-4C1F-B741-7C162145A94B}"/>
              </a:ext>
            </a:extLst>
          </p:cNvPr>
          <p:cNvSpPr>
            <a:spLocks noGrp="1"/>
          </p:cNvSpPr>
          <p:nvPr>
            <p:ph type="ftr" sz="quarter" idx="12"/>
          </p:nvPr>
        </p:nvSpPr>
        <p:spPr/>
        <p:txBody>
          <a:bodyPr/>
          <a:lstStyle/>
          <a:p>
            <a:r>
              <a:rPr lang="en-US" noProof="0"/>
              <a:t>Copyright © SUSE 2020</a:t>
            </a:r>
          </a:p>
        </p:txBody>
      </p:sp>
      <p:sp>
        <p:nvSpPr>
          <p:cNvPr id="5" name="Foliennummernplatzhalter 4">
            <a:extLst>
              <a:ext uri="{FF2B5EF4-FFF2-40B4-BE49-F238E27FC236}">
                <a16:creationId xmlns:a16="http://schemas.microsoft.com/office/drawing/2014/main" id="{F11197BD-9F66-4524-B429-D8CD80282EC0}"/>
              </a:ext>
            </a:extLst>
          </p:cNvPr>
          <p:cNvSpPr>
            <a:spLocks noGrp="1"/>
          </p:cNvSpPr>
          <p:nvPr>
            <p:ph type="sldNum" sz="quarter" idx="13"/>
          </p:nvPr>
        </p:nvSpPr>
        <p:spPr/>
        <p:txBody>
          <a:bodyPr/>
          <a:lstStyle/>
          <a:p>
            <a:fld id="{E27944A3-C911-4B20-B8AF-AE5B92A5478B}" type="slidenum">
              <a:rPr lang="en-US" noProof="0" smtClean="0"/>
              <a:pPr/>
              <a:t>‹#›</a:t>
            </a:fld>
            <a:endParaRPr lang="en-US" noProof="0"/>
          </a:p>
        </p:txBody>
      </p:sp>
      <p:sp>
        <p:nvSpPr>
          <p:cNvPr id="2" name="Titel 1">
            <a:extLst>
              <a:ext uri="{FF2B5EF4-FFF2-40B4-BE49-F238E27FC236}">
                <a16:creationId xmlns:a16="http://schemas.microsoft.com/office/drawing/2014/main" id="{F7A4082F-BD5A-4235-854F-757530F3881F}"/>
              </a:ext>
            </a:extLst>
          </p:cNvPr>
          <p:cNvSpPr>
            <a:spLocks noGrp="1"/>
          </p:cNvSpPr>
          <p:nvPr>
            <p:ph type="title"/>
          </p:nvPr>
        </p:nvSpPr>
        <p:spPr>
          <a:xfrm>
            <a:off x="507600" y="800852"/>
            <a:ext cx="11176800" cy="808458"/>
          </a:xfrm>
        </p:spPr>
        <p:txBody>
          <a:bodyPr bIns="251999" anchor="t"/>
          <a:lstStyle>
            <a:lvl1pPr>
              <a:defRPr/>
            </a:lvl1pPr>
          </a:lstStyle>
          <a:p>
            <a:endParaRPr lang="en-US" noProof="0"/>
          </a:p>
        </p:txBody>
      </p:sp>
      <p:pic>
        <p:nvPicPr>
          <p:cNvPr id="8" name="Gepunktetes Rechteck">
            <a:extLst>
              <a:ext uri="{FF2B5EF4-FFF2-40B4-BE49-F238E27FC236}">
                <a16:creationId xmlns:a16="http://schemas.microsoft.com/office/drawing/2014/main" id="{5874C4A6-8DF8-2C45-B014-A30BF683036C}"/>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12954"/>
          <a:stretch/>
        </p:blipFill>
        <p:spPr>
          <a:xfrm>
            <a:off x="3303494" y="5715000"/>
            <a:ext cx="7117200" cy="907161"/>
          </a:xfrm>
          <a:prstGeom prst="rect">
            <a:avLst/>
          </a:prstGeom>
        </p:spPr>
      </p:pic>
    </p:spTree>
    <p:extLst>
      <p:ext uri="{BB962C8B-B14F-4D97-AF65-F5344CB8AC3E}">
        <p14:creationId xmlns:p14="http://schemas.microsoft.com/office/powerpoint/2010/main" val="3522495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o chart">
    <p:spTree>
      <p:nvGrpSpPr>
        <p:cNvPr id="1" name=""/>
        <p:cNvGrpSpPr/>
        <p:nvPr/>
      </p:nvGrpSpPr>
      <p:grpSpPr>
        <a:xfrm>
          <a:off x="0" y="0"/>
          <a:ext cx="0" cy="0"/>
          <a:chOff x="0" y="0"/>
          <a:chExt cx="0" cy="0"/>
        </a:xfrm>
      </p:grpSpPr>
      <p:sp>
        <p:nvSpPr>
          <p:cNvPr id="5" name="Textplatzhalter 2">
            <a:extLst>
              <a:ext uri="{FF2B5EF4-FFF2-40B4-BE49-F238E27FC236}">
                <a16:creationId xmlns:a16="http://schemas.microsoft.com/office/drawing/2014/main" id="{189B5832-0451-5541-9669-C21BCBE0EE4B}"/>
              </a:ext>
            </a:extLst>
          </p:cNvPr>
          <p:cNvSpPr>
            <a:spLocks noGrp="1"/>
          </p:cNvSpPr>
          <p:nvPr>
            <p:ph type="body" sz="quarter" idx="33" hasCustomPrompt="1"/>
          </p:nvPr>
        </p:nvSpPr>
        <p:spPr>
          <a:xfrm>
            <a:off x="507600" y="507600"/>
            <a:ext cx="11176800" cy="256206"/>
          </a:xfrm>
        </p:spPr>
        <p:txBody>
          <a:bodyPr vert="horz" wrap="square" lIns="0" tIns="0" rIns="0" bIns="144000" rtlCol="0">
            <a:spAutoFit/>
          </a:bodyPr>
          <a:lstStyle>
            <a:lvl1pPr marL="0" indent="0">
              <a:buNone/>
              <a:defRPr lang="en-US" sz="800" cap="all" spc="60" baseline="0" noProof="0">
                <a:solidFill>
                  <a:schemeClr val="accent1"/>
                </a:solidFill>
                <a:latin typeface="Work Sans Medium" pitchFamily="2" charset="0"/>
              </a:defRPr>
            </a:lvl1pPr>
          </a:lstStyle>
          <a:p>
            <a:pPr marL="228600" lvl="0" indent="-228600"/>
            <a:r>
              <a:rPr lang="en-US" noProof="0"/>
              <a:t>BREADCRUMBS</a:t>
            </a:r>
          </a:p>
        </p:txBody>
      </p:sp>
      <p:sp>
        <p:nvSpPr>
          <p:cNvPr id="7" name="Fußzeilenplatzhalter 6">
            <a:extLst>
              <a:ext uri="{FF2B5EF4-FFF2-40B4-BE49-F238E27FC236}">
                <a16:creationId xmlns:a16="http://schemas.microsoft.com/office/drawing/2014/main" id="{693A584A-71BF-4C94-839B-80A5F8A76060}"/>
              </a:ext>
            </a:extLst>
          </p:cNvPr>
          <p:cNvSpPr>
            <a:spLocks noGrp="1"/>
          </p:cNvSpPr>
          <p:nvPr>
            <p:ph type="ftr" sz="quarter" idx="52"/>
          </p:nvPr>
        </p:nvSpPr>
        <p:spPr/>
        <p:txBody>
          <a:bodyPr/>
          <a:lstStyle/>
          <a:p>
            <a:r>
              <a:rPr lang="en-US" noProof="0"/>
              <a:t>Copyright © SUSE 2020</a:t>
            </a:r>
          </a:p>
        </p:txBody>
      </p:sp>
      <p:sp>
        <p:nvSpPr>
          <p:cNvPr id="8" name="Foliennummernplatzhalter 7">
            <a:extLst>
              <a:ext uri="{FF2B5EF4-FFF2-40B4-BE49-F238E27FC236}">
                <a16:creationId xmlns:a16="http://schemas.microsoft.com/office/drawing/2014/main" id="{66979156-E22A-4C57-A272-EBDBE1C313A4}"/>
              </a:ext>
            </a:extLst>
          </p:cNvPr>
          <p:cNvSpPr>
            <a:spLocks noGrp="1"/>
          </p:cNvSpPr>
          <p:nvPr>
            <p:ph type="sldNum" sz="quarter" idx="53"/>
          </p:nvPr>
        </p:nvSpPr>
        <p:spPr/>
        <p:txBody>
          <a:bodyPr/>
          <a:lstStyle/>
          <a:p>
            <a:fld id="{E27944A3-C911-4B20-B8AF-AE5B92A5478B}" type="slidenum">
              <a:rPr lang="en-US" noProof="0" smtClean="0"/>
              <a:pPr/>
              <a:t>‹#›</a:t>
            </a:fld>
            <a:endParaRPr lang="en-US" noProof="0"/>
          </a:p>
        </p:txBody>
      </p:sp>
      <p:pic>
        <p:nvPicPr>
          <p:cNvPr id="6" name="Gepunktetes Rechteck">
            <a:extLst>
              <a:ext uri="{FF2B5EF4-FFF2-40B4-BE49-F238E27FC236}">
                <a16:creationId xmlns:a16="http://schemas.microsoft.com/office/drawing/2014/main" id="{2208F0D1-1A37-E345-9CAA-85A38E1C99E0}"/>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11349"/>
          <a:stretch/>
        </p:blipFill>
        <p:spPr>
          <a:xfrm>
            <a:off x="3303494" y="5698273"/>
            <a:ext cx="7117200" cy="923888"/>
          </a:xfrm>
          <a:prstGeom prst="rect">
            <a:avLst/>
          </a:prstGeom>
        </p:spPr>
      </p:pic>
    </p:spTree>
    <p:extLst>
      <p:ext uri="{BB962C8B-B14F-4D97-AF65-F5344CB8AC3E}">
        <p14:creationId xmlns:p14="http://schemas.microsoft.com/office/powerpoint/2010/main" val="2818580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 page without image">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9B844C63-515B-7E4C-9024-BD06185C3AA8}"/>
              </a:ext>
            </a:extLst>
          </p:cNvPr>
          <p:cNvSpPr/>
          <p:nvPr userDrawn="1"/>
        </p:nvSpPr>
        <p:spPr>
          <a:xfrm>
            <a:off x="0" y="-1"/>
            <a:ext cx="12193200" cy="574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31BA78"/>
              </a:solidFill>
            </a:endParaRPr>
          </a:p>
        </p:txBody>
      </p:sp>
      <p:pic>
        <p:nvPicPr>
          <p:cNvPr id="20" name="Grafik 19">
            <a:extLst>
              <a:ext uri="{FF2B5EF4-FFF2-40B4-BE49-F238E27FC236}">
                <a16:creationId xmlns:a16="http://schemas.microsoft.com/office/drawing/2014/main" id="{E9A93D1F-D060-42ED-8084-055E288C658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102799" y="244800"/>
            <a:ext cx="4845818" cy="2314800"/>
          </a:xfrm>
          <a:prstGeom prst="rect">
            <a:avLst/>
          </a:prstGeom>
        </p:spPr>
      </p:pic>
      <p:sp>
        <p:nvSpPr>
          <p:cNvPr id="22" name="Rechteck: diagonal liegende Ecken abgerundet 14">
            <a:extLst>
              <a:ext uri="{FF2B5EF4-FFF2-40B4-BE49-F238E27FC236}">
                <a16:creationId xmlns:a16="http://schemas.microsoft.com/office/drawing/2014/main" id="{848C14D6-ED93-42A2-B818-C47595391A70}"/>
              </a:ext>
            </a:extLst>
          </p:cNvPr>
          <p:cNvSpPr/>
          <p:nvPr userDrawn="1"/>
        </p:nvSpPr>
        <p:spPr>
          <a:xfrm>
            <a:off x="-8410" y="1143632"/>
            <a:ext cx="6012811" cy="3073193"/>
          </a:xfrm>
          <a:custGeom>
            <a:avLst/>
            <a:gdLst>
              <a:gd name="connsiteX0" fmla="*/ 0 w 1349375"/>
              <a:gd name="connsiteY0" fmla="*/ 0 h 972521"/>
              <a:gd name="connsiteX1" fmla="*/ 1106488 w 1349375"/>
              <a:gd name="connsiteY1" fmla="*/ 0 h 972521"/>
              <a:gd name="connsiteX2" fmla="*/ 1349375 w 1349375"/>
              <a:gd name="connsiteY2" fmla="*/ 242887 h 972521"/>
              <a:gd name="connsiteX3" fmla="*/ 1349375 w 1349375"/>
              <a:gd name="connsiteY3" fmla="*/ 972521 h 972521"/>
              <a:gd name="connsiteX4" fmla="*/ 1349375 w 1349375"/>
              <a:gd name="connsiteY4" fmla="*/ 972521 h 972521"/>
              <a:gd name="connsiteX5" fmla="*/ 242887 w 1349375"/>
              <a:gd name="connsiteY5" fmla="*/ 972521 h 972521"/>
              <a:gd name="connsiteX6" fmla="*/ 0 w 1349375"/>
              <a:gd name="connsiteY6" fmla="*/ 729634 h 972521"/>
              <a:gd name="connsiteX7" fmla="*/ 0 w 1349375"/>
              <a:gd name="connsiteY7" fmla="*/ 0 h 972521"/>
              <a:gd name="connsiteX8" fmla="*/ 0 w 1349375"/>
              <a:gd name="connsiteY8" fmla="*/ 0 h 972521"/>
              <a:gd name="connsiteX0" fmla="*/ 0 w 1349375"/>
              <a:gd name="connsiteY0" fmla="*/ 0 h 972521"/>
              <a:gd name="connsiteX1" fmla="*/ 1106488 w 1349375"/>
              <a:gd name="connsiteY1" fmla="*/ 0 h 972521"/>
              <a:gd name="connsiteX2" fmla="*/ 1349375 w 1349375"/>
              <a:gd name="connsiteY2" fmla="*/ 242887 h 972521"/>
              <a:gd name="connsiteX3" fmla="*/ 1349375 w 1349375"/>
              <a:gd name="connsiteY3" fmla="*/ 972521 h 972521"/>
              <a:gd name="connsiteX4" fmla="*/ 1349375 w 1349375"/>
              <a:gd name="connsiteY4" fmla="*/ 972521 h 972521"/>
              <a:gd name="connsiteX5" fmla="*/ 0 w 1349375"/>
              <a:gd name="connsiteY5" fmla="*/ 729634 h 972521"/>
              <a:gd name="connsiteX6" fmla="*/ 0 w 1349375"/>
              <a:gd name="connsiteY6" fmla="*/ 0 h 972521"/>
              <a:gd name="connsiteX7" fmla="*/ 0 w 1349375"/>
              <a:gd name="connsiteY7" fmla="*/ 0 h 972521"/>
              <a:gd name="connsiteX0" fmla="*/ 0 w 1349375"/>
              <a:gd name="connsiteY0" fmla="*/ 729634 h 972521"/>
              <a:gd name="connsiteX1" fmla="*/ 0 w 1349375"/>
              <a:gd name="connsiteY1" fmla="*/ 0 h 972521"/>
              <a:gd name="connsiteX2" fmla="*/ 0 w 1349375"/>
              <a:gd name="connsiteY2" fmla="*/ 0 h 972521"/>
              <a:gd name="connsiteX3" fmla="*/ 1106488 w 1349375"/>
              <a:gd name="connsiteY3" fmla="*/ 0 h 972521"/>
              <a:gd name="connsiteX4" fmla="*/ 1349375 w 1349375"/>
              <a:gd name="connsiteY4" fmla="*/ 242887 h 972521"/>
              <a:gd name="connsiteX5" fmla="*/ 1349375 w 1349375"/>
              <a:gd name="connsiteY5" fmla="*/ 972521 h 972521"/>
              <a:gd name="connsiteX6" fmla="*/ 1349375 w 1349375"/>
              <a:gd name="connsiteY6" fmla="*/ 972521 h 972521"/>
              <a:gd name="connsiteX7" fmla="*/ 91440 w 1349375"/>
              <a:gd name="connsiteY7" fmla="*/ 821074 h 972521"/>
              <a:gd name="connsiteX0" fmla="*/ 0 w 1349375"/>
              <a:gd name="connsiteY0" fmla="*/ 729634 h 972521"/>
              <a:gd name="connsiteX1" fmla="*/ 0 w 1349375"/>
              <a:gd name="connsiteY1" fmla="*/ 0 h 972521"/>
              <a:gd name="connsiteX2" fmla="*/ 0 w 1349375"/>
              <a:gd name="connsiteY2" fmla="*/ 0 h 972521"/>
              <a:gd name="connsiteX3" fmla="*/ 1106488 w 1349375"/>
              <a:gd name="connsiteY3" fmla="*/ 0 h 972521"/>
              <a:gd name="connsiteX4" fmla="*/ 1349375 w 1349375"/>
              <a:gd name="connsiteY4" fmla="*/ 242887 h 972521"/>
              <a:gd name="connsiteX5" fmla="*/ 1349375 w 1349375"/>
              <a:gd name="connsiteY5" fmla="*/ 972521 h 972521"/>
              <a:gd name="connsiteX6" fmla="*/ 1349375 w 1349375"/>
              <a:gd name="connsiteY6" fmla="*/ 972521 h 972521"/>
              <a:gd name="connsiteX0" fmla="*/ 0 w 1349375"/>
              <a:gd name="connsiteY0" fmla="*/ 0 h 972521"/>
              <a:gd name="connsiteX1" fmla="*/ 0 w 1349375"/>
              <a:gd name="connsiteY1" fmla="*/ 0 h 972521"/>
              <a:gd name="connsiteX2" fmla="*/ 1106488 w 1349375"/>
              <a:gd name="connsiteY2" fmla="*/ 0 h 972521"/>
              <a:gd name="connsiteX3" fmla="*/ 1349375 w 1349375"/>
              <a:gd name="connsiteY3" fmla="*/ 242887 h 972521"/>
              <a:gd name="connsiteX4" fmla="*/ 1349375 w 1349375"/>
              <a:gd name="connsiteY4" fmla="*/ 972521 h 972521"/>
              <a:gd name="connsiteX5" fmla="*/ 1349375 w 1349375"/>
              <a:gd name="connsiteY5" fmla="*/ 972521 h 972521"/>
              <a:gd name="connsiteX0" fmla="*/ 5166765 w 6516140"/>
              <a:gd name="connsiteY0" fmla="*/ 8093 h 980614"/>
              <a:gd name="connsiteX1" fmla="*/ 0 w 6516140"/>
              <a:gd name="connsiteY1" fmla="*/ 0 h 980614"/>
              <a:gd name="connsiteX2" fmla="*/ 6273253 w 6516140"/>
              <a:gd name="connsiteY2" fmla="*/ 8093 h 980614"/>
              <a:gd name="connsiteX3" fmla="*/ 6516140 w 6516140"/>
              <a:gd name="connsiteY3" fmla="*/ 250980 h 980614"/>
              <a:gd name="connsiteX4" fmla="*/ 6516140 w 6516140"/>
              <a:gd name="connsiteY4" fmla="*/ 980614 h 980614"/>
              <a:gd name="connsiteX5" fmla="*/ 6516140 w 6516140"/>
              <a:gd name="connsiteY5" fmla="*/ 980614 h 980614"/>
              <a:gd name="connsiteX0" fmla="*/ 5166765 w 7155410"/>
              <a:gd name="connsiteY0" fmla="*/ 8093 h 1878830"/>
              <a:gd name="connsiteX1" fmla="*/ 0 w 7155410"/>
              <a:gd name="connsiteY1" fmla="*/ 0 h 1878830"/>
              <a:gd name="connsiteX2" fmla="*/ 6273253 w 7155410"/>
              <a:gd name="connsiteY2" fmla="*/ 8093 h 1878830"/>
              <a:gd name="connsiteX3" fmla="*/ 6516140 w 7155410"/>
              <a:gd name="connsiteY3" fmla="*/ 250980 h 1878830"/>
              <a:gd name="connsiteX4" fmla="*/ 6516140 w 7155410"/>
              <a:gd name="connsiteY4" fmla="*/ 980614 h 1878830"/>
              <a:gd name="connsiteX5" fmla="*/ 7155410 w 7155410"/>
              <a:gd name="connsiteY5" fmla="*/ 1878830 h 1878830"/>
              <a:gd name="connsiteX0" fmla="*/ 5166765 w 6516140"/>
              <a:gd name="connsiteY0" fmla="*/ 8093 h 980614"/>
              <a:gd name="connsiteX1" fmla="*/ 0 w 6516140"/>
              <a:gd name="connsiteY1" fmla="*/ 0 h 980614"/>
              <a:gd name="connsiteX2" fmla="*/ 6273253 w 6516140"/>
              <a:gd name="connsiteY2" fmla="*/ 8093 h 980614"/>
              <a:gd name="connsiteX3" fmla="*/ 6516140 w 6516140"/>
              <a:gd name="connsiteY3" fmla="*/ 250980 h 980614"/>
              <a:gd name="connsiteX4" fmla="*/ 6516140 w 6516140"/>
              <a:gd name="connsiteY4" fmla="*/ 980614 h 980614"/>
              <a:gd name="connsiteX0" fmla="*/ 5166765 w 6516140"/>
              <a:gd name="connsiteY0" fmla="*/ 8093 h 1334575"/>
              <a:gd name="connsiteX1" fmla="*/ 0 w 6516140"/>
              <a:gd name="connsiteY1" fmla="*/ 0 h 1334575"/>
              <a:gd name="connsiteX2" fmla="*/ 6273253 w 6516140"/>
              <a:gd name="connsiteY2" fmla="*/ 8093 h 1334575"/>
              <a:gd name="connsiteX3" fmla="*/ 6516140 w 6516140"/>
              <a:gd name="connsiteY3" fmla="*/ 250980 h 1334575"/>
              <a:gd name="connsiteX4" fmla="*/ 6516140 w 6516140"/>
              <a:gd name="connsiteY4" fmla="*/ 1334575 h 1334575"/>
              <a:gd name="connsiteX0" fmla="*/ 5157690 w 6516140"/>
              <a:gd name="connsiteY0" fmla="*/ 180536 h 1334575"/>
              <a:gd name="connsiteX1" fmla="*/ 0 w 6516140"/>
              <a:gd name="connsiteY1" fmla="*/ 0 h 1334575"/>
              <a:gd name="connsiteX2" fmla="*/ 6273253 w 6516140"/>
              <a:gd name="connsiteY2" fmla="*/ 8093 h 1334575"/>
              <a:gd name="connsiteX3" fmla="*/ 6516140 w 6516140"/>
              <a:gd name="connsiteY3" fmla="*/ 250980 h 1334575"/>
              <a:gd name="connsiteX4" fmla="*/ 6516140 w 6516140"/>
              <a:gd name="connsiteY4" fmla="*/ 1334575 h 1334575"/>
              <a:gd name="connsiteX0" fmla="*/ 0 w 6516140"/>
              <a:gd name="connsiteY0" fmla="*/ 0 h 1334575"/>
              <a:gd name="connsiteX1" fmla="*/ 6273253 w 6516140"/>
              <a:gd name="connsiteY1" fmla="*/ 8093 h 1334575"/>
              <a:gd name="connsiteX2" fmla="*/ 6516140 w 6516140"/>
              <a:gd name="connsiteY2" fmla="*/ 250980 h 1334575"/>
              <a:gd name="connsiteX3" fmla="*/ 6516140 w 6516140"/>
              <a:gd name="connsiteY3" fmla="*/ 1334575 h 1334575"/>
              <a:gd name="connsiteX0" fmla="*/ 0 w 3283066"/>
              <a:gd name="connsiteY0" fmla="*/ 0 h 1329442"/>
              <a:gd name="connsiteX1" fmla="*/ 3040179 w 3283066"/>
              <a:gd name="connsiteY1" fmla="*/ 2960 h 1329442"/>
              <a:gd name="connsiteX2" fmla="*/ 3283066 w 3283066"/>
              <a:gd name="connsiteY2" fmla="*/ 245847 h 1329442"/>
              <a:gd name="connsiteX3" fmla="*/ 3283066 w 3283066"/>
              <a:gd name="connsiteY3" fmla="*/ 1329442 h 1329442"/>
              <a:gd name="connsiteX0" fmla="*/ 0 w 1534973"/>
              <a:gd name="connsiteY0" fmla="*/ 0 h 1328158"/>
              <a:gd name="connsiteX1" fmla="*/ 1292086 w 1534973"/>
              <a:gd name="connsiteY1" fmla="*/ 1676 h 1328158"/>
              <a:gd name="connsiteX2" fmla="*/ 1534973 w 1534973"/>
              <a:gd name="connsiteY2" fmla="*/ 244563 h 1328158"/>
              <a:gd name="connsiteX3" fmla="*/ 1534973 w 1534973"/>
              <a:gd name="connsiteY3" fmla="*/ 1328158 h 1328158"/>
              <a:gd name="connsiteX0" fmla="*/ 0 w 3516939"/>
              <a:gd name="connsiteY0" fmla="*/ 0 h 1328158"/>
              <a:gd name="connsiteX1" fmla="*/ 3274052 w 3516939"/>
              <a:gd name="connsiteY1" fmla="*/ 1676 h 1328158"/>
              <a:gd name="connsiteX2" fmla="*/ 3516939 w 3516939"/>
              <a:gd name="connsiteY2" fmla="*/ 244563 h 1328158"/>
              <a:gd name="connsiteX3" fmla="*/ 3516939 w 3516939"/>
              <a:gd name="connsiteY3" fmla="*/ 1328158 h 1328158"/>
              <a:gd name="connsiteX0" fmla="*/ 0 w 3516939"/>
              <a:gd name="connsiteY0" fmla="*/ 0 h 2322337"/>
              <a:gd name="connsiteX1" fmla="*/ 3274052 w 3516939"/>
              <a:gd name="connsiteY1" fmla="*/ 1676 h 2322337"/>
              <a:gd name="connsiteX2" fmla="*/ 3516939 w 3516939"/>
              <a:gd name="connsiteY2" fmla="*/ 244563 h 2322337"/>
              <a:gd name="connsiteX3" fmla="*/ 3513742 w 3516939"/>
              <a:gd name="connsiteY3" fmla="*/ 2322337 h 2322337"/>
              <a:gd name="connsiteX0" fmla="*/ 0 w 4540455"/>
              <a:gd name="connsiteY0" fmla="*/ 4435 h 2320661"/>
              <a:gd name="connsiteX1" fmla="*/ 4297568 w 4540455"/>
              <a:gd name="connsiteY1" fmla="*/ 0 h 2320661"/>
              <a:gd name="connsiteX2" fmla="*/ 4540455 w 4540455"/>
              <a:gd name="connsiteY2" fmla="*/ 242887 h 2320661"/>
              <a:gd name="connsiteX3" fmla="*/ 4537258 w 4540455"/>
              <a:gd name="connsiteY3" fmla="*/ 2320661 h 2320661"/>
            </a:gdLst>
            <a:ahLst/>
            <a:cxnLst>
              <a:cxn ang="0">
                <a:pos x="connsiteX0" y="connsiteY0"/>
              </a:cxn>
              <a:cxn ang="0">
                <a:pos x="connsiteX1" y="connsiteY1"/>
              </a:cxn>
              <a:cxn ang="0">
                <a:pos x="connsiteX2" y="connsiteY2"/>
              </a:cxn>
              <a:cxn ang="0">
                <a:pos x="connsiteX3" y="connsiteY3"/>
              </a:cxn>
            </a:cxnLst>
            <a:rect l="l" t="t" r="r" b="b"/>
            <a:pathLst>
              <a:path w="4540455" h="2320661">
                <a:moveTo>
                  <a:pt x="0" y="4435"/>
                </a:moveTo>
                <a:lnTo>
                  <a:pt x="4297568" y="0"/>
                </a:lnTo>
                <a:cubicBezTo>
                  <a:pt x="4431711" y="0"/>
                  <a:pt x="4540455" y="108744"/>
                  <a:pt x="4540455" y="242887"/>
                </a:cubicBezTo>
                <a:cubicBezTo>
                  <a:pt x="4539389" y="935478"/>
                  <a:pt x="4538324" y="1628070"/>
                  <a:pt x="4537258" y="2320661"/>
                </a:cubicBezTo>
              </a:path>
            </a:pathLst>
          </a:custGeom>
          <a:noFill/>
          <a:ln w="12700" cap="rnd">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Rechteck: diagonal liegende Ecken abgerundet 14">
            <a:extLst>
              <a:ext uri="{FF2B5EF4-FFF2-40B4-BE49-F238E27FC236}">
                <a16:creationId xmlns:a16="http://schemas.microsoft.com/office/drawing/2014/main" id="{137A008A-EDA7-458E-BCD9-0925CFE38027}"/>
              </a:ext>
            </a:extLst>
          </p:cNvPr>
          <p:cNvSpPr/>
          <p:nvPr userDrawn="1"/>
        </p:nvSpPr>
        <p:spPr>
          <a:xfrm rot="10800000">
            <a:off x="5993251" y="3550661"/>
            <a:ext cx="5708209" cy="2189291"/>
          </a:xfrm>
          <a:custGeom>
            <a:avLst/>
            <a:gdLst>
              <a:gd name="connsiteX0" fmla="*/ 0 w 1349375"/>
              <a:gd name="connsiteY0" fmla="*/ 0 h 972521"/>
              <a:gd name="connsiteX1" fmla="*/ 1106488 w 1349375"/>
              <a:gd name="connsiteY1" fmla="*/ 0 h 972521"/>
              <a:gd name="connsiteX2" fmla="*/ 1349375 w 1349375"/>
              <a:gd name="connsiteY2" fmla="*/ 242887 h 972521"/>
              <a:gd name="connsiteX3" fmla="*/ 1349375 w 1349375"/>
              <a:gd name="connsiteY3" fmla="*/ 972521 h 972521"/>
              <a:gd name="connsiteX4" fmla="*/ 1349375 w 1349375"/>
              <a:gd name="connsiteY4" fmla="*/ 972521 h 972521"/>
              <a:gd name="connsiteX5" fmla="*/ 242887 w 1349375"/>
              <a:gd name="connsiteY5" fmla="*/ 972521 h 972521"/>
              <a:gd name="connsiteX6" fmla="*/ 0 w 1349375"/>
              <a:gd name="connsiteY6" fmla="*/ 729634 h 972521"/>
              <a:gd name="connsiteX7" fmla="*/ 0 w 1349375"/>
              <a:gd name="connsiteY7" fmla="*/ 0 h 972521"/>
              <a:gd name="connsiteX8" fmla="*/ 0 w 1349375"/>
              <a:gd name="connsiteY8" fmla="*/ 0 h 972521"/>
              <a:gd name="connsiteX0" fmla="*/ 0 w 1349375"/>
              <a:gd name="connsiteY0" fmla="*/ 0 h 972521"/>
              <a:gd name="connsiteX1" fmla="*/ 1106488 w 1349375"/>
              <a:gd name="connsiteY1" fmla="*/ 0 h 972521"/>
              <a:gd name="connsiteX2" fmla="*/ 1349375 w 1349375"/>
              <a:gd name="connsiteY2" fmla="*/ 242887 h 972521"/>
              <a:gd name="connsiteX3" fmla="*/ 1349375 w 1349375"/>
              <a:gd name="connsiteY3" fmla="*/ 972521 h 972521"/>
              <a:gd name="connsiteX4" fmla="*/ 1349375 w 1349375"/>
              <a:gd name="connsiteY4" fmla="*/ 972521 h 972521"/>
              <a:gd name="connsiteX5" fmla="*/ 0 w 1349375"/>
              <a:gd name="connsiteY5" fmla="*/ 729634 h 972521"/>
              <a:gd name="connsiteX6" fmla="*/ 0 w 1349375"/>
              <a:gd name="connsiteY6" fmla="*/ 0 h 972521"/>
              <a:gd name="connsiteX7" fmla="*/ 0 w 1349375"/>
              <a:gd name="connsiteY7" fmla="*/ 0 h 972521"/>
              <a:gd name="connsiteX0" fmla="*/ 0 w 1349375"/>
              <a:gd name="connsiteY0" fmla="*/ 729634 h 972521"/>
              <a:gd name="connsiteX1" fmla="*/ 0 w 1349375"/>
              <a:gd name="connsiteY1" fmla="*/ 0 h 972521"/>
              <a:gd name="connsiteX2" fmla="*/ 0 w 1349375"/>
              <a:gd name="connsiteY2" fmla="*/ 0 h 972521"/>
              <a:gd name="connsiteX3" fmla="*/ 1106488 w 1349375"/>
              <a:gd name="connsiteY3" fmla="*/ 0 h 972521"/>
              <a:gd name="connsiteX4" fmla="*/ 1349375 w 1349375"/>
              <a:gd name="connsiteY4" fmla="*/ 242887 h 972521"/>
              <a:gd name="connsiteX5" fmla="*/ 1349375 w 1349375"/>
              <a:gd name="connsiteY5" fmla="*/ 972521 h 972521"/>
              <a:gd name="connsiteX6" fmla="*/ 1349375 w 1349375"/>
              <a:gd name="connsiteY6" fmla="*/ 972521 h 972521"/>
              <a:gd name="connsiteX7" fmla="*/ 91440 w 1349375"/>
              <a:gd name="connsiteY7" fmla="*/ 821074 h 972521"/>
              <a:gd name="connsiteX0" fmla="*/ 0 w 1349375"/>
              <a:gd name="connsiteY0" fmla="*/ 729634 h 972521"/>
              <a:gd name="connsiteX1" fmla="*/ 0 w 1349375"/>
              <a:gd name="connsiteY1" fmla="*/ 0 h 972521"/>
              <a:gd name="connsiteX2" fmla="*/ 0 w 1349375"/>
              <a:gd name="connsiteY2" fmla="*/ 0 h 972521"/>
              <a:gd name="connsiteX3" fmla="*/ 1106488 w 1349375"/>
              <a:gd name="connsiteY3" fmla="*/ 0 h 972521"/>
              <a:gd name="connsiteX4" fmla="*/ 1349375 w 1349375"/>
              <a:gd name="connsiteY4" fmla="*/ 242887 h 972521"/>
              <a:gd name="connsiteX5" fmla="*/ 1349375 w 1349375"/>
              <a:gd name="connsiteY5" fmla="*/ 972521 h 972521"/>
              <a:gd name="connsiteX6" fmla="*/ 1349375 w 1349375"/>
              <a:gd name="connsiteY6" fmla="*/ 972521 h 972521"/>
              <a:gd name="connsiteX0" fmla="*/ 0 w 1349375"/>
              <a:gd name="connsiteY0" fmla="*/ 0 h 972521"/>
              <a:gd name="connsiteX1" fmla="*/ 0 w 1349375"/>
              <a:gd name="connsiteY1" fmla="*/ 0 h 972521"/>
              <a:gd name="connsiteX2" fmla="*/ 1106488 w 1349375"/>
              <a:gd name="connsiteY2" fmla="*/ 0 h 972521"/>
              <a:gd name="connsiteX3" fmla="*/ 1349375 w 1349375"/>
              <a:gd name="connsiteY3" fmla="*/ 242887 h 972521"/>
              <a:gd name="connsiteX4" fmla="*/ 1349375 w 1349375"/>
              <a:gd name="connsiteY4" fmla="*/ 972521 h 972521"/>
              <a:gd name="connsiteX5" fmla="*/ 1349375 w 1349375"/>
              <a:gd name="connsiteY5" fmla="*/ 972521 h 972521"/>
              <a:gd name="connsiteX0" fmla="*/ 5166765 w 6516140"/>
              <a:gd name="connsiteY0" fmla="*/ 8093 h 980614"/>
              <a:gd name="connsiteX1" fmla="*/ 0 w 6516140"/>
              <a:gd name="connsiteY1" fmla="*/ 0 h 980614"/>
              <a:gd name="connsiteX2" fmla="*/ 6273253 w 6516140"/>
              <a:gd name="connsiteY2" fmla="*/ 8093 h 980614"/>
              <a:gd name="connsiteX3" fmla="*/ 6516140 w 6516140"/>
              <a:gd name="connsiteY3" fmla="*/ 250980 h 980614"/>
              <a:gd name="connsiteX4" fmla="*/ 6516140 w 6516140"/>
              <a:gd name="connsiteY4" fmla="*/ 980614 h 980614"/>
              <a:gd name="connsiteX5" fmla="*/ 6516140 w 6516140"/>
              <a:gd name="connsiteY5" fmla="*/ 980614 h 980614"/>
              <a:gd name="connsiteX0" fmla="*/ 5166765 w 7155410"/>
              <a:gd name="connsiteY0" fmla="*/ 8093 h 1878830"/>
              <a:gd name="connsiteX1" fmla="*/ 0 w 7155410"/>
              <a:gd name="connsiteY1" fmla="*/ 0 h 1878830"/>
              <a:gd name="connsiteX2" fmla="*/ 6273253 w 7155410"/>
              <a:gd name="connsiteY2" fmla="*/ 8093 h 1878830"/>
              <a:gd name="connsiteX3" fmla="*/ 6516140 w 7155410"/>
              <a:gd name="connsiteY3" fmla="*/ 250980 h 1878830"/>
              <a:gd name="connsiteX4" fmla="*/ 6516140 w 7155410"/>
              <a:gd name="connsiteY4" fmla="*/ 980614 h 1878830"/>
              <a:gd name="connsiteX5" fmla="*/ 7155410 w 7155410"/>
              <a:gd name="connsiteY5" fmla="*/ 1878830 h 1878830"/>
              <a:gd name="connsiteX0" fmla="*/ 5166765 w 6516140"/>
              <a:gd name="connsiteY0" fmla="*/ 8093 h 980614"/>
              <a:gd name="connsiteX1" fmla="*/ 0 w 6516140"/>
              <a:gd name="connsiteY1" fmla="*/ 0 h 980614"/>
              <a:gd name="connsiteX2" fmla="*/ 6273253 w 6516140"/>
              <a:gd name="connsiteY2" fmla="*/ 8093 h 980614"/>
              <a:gd name="connsiteX3" fmla="*/ 6516140 w 6516140"/>
              <a:gd name="connsiteY3" fmla="*/ 250980 h 980614"/>
              <a:gd name="connsiteX4" fmla="*/ 6516140 w 6516140"/>
              <a:gd name="connsiteY4" fmla="*/ 980614 h 980614"/>
              <a:gd name="connsiteX0" fmla="*/ 5166765 w 6516140"/>
              <a:gd name="connsiteY0" fmla="*/ 8093 h 1334575"/>
              <a:gd name="connsiteX1" fmla="*/ 0 w 6516140"/>
              <a:gd name="connsiteY1" fmla="*/ 0 h 1334575"/>
              <a:gd name="connsiteX2" fmla="*/ 6273253 w 6516140"/>
              <a:gd name="connsiteY2" fmla="*/ 8093 h 1334575"/>
              <a:gd name="connsiteX3" fmla="*/ 6516140 w 6516140"/>
              <a:gd name="connsiteY3" fmla="*/ 250980 h 1334575"/>
              <a:gd name="connsiteX4" fmla="*/ 6516140 w 6516140"/>
              <a:gd name="connsiteY4" fmla="*/ 1334575 h 1334575"/>
              <a:gd name="connsiteX0" fmla="*/ 5157690 w 6516140"/>
              <a:gd name="connsiteY0" fmla="*/ 180536 h 1334575"/>
              <a:gd name="connsiteX1" fmla="*/ 0 w 6516140"/>
              <a:gd name="connsiteY1" fmla="*/ 0 h 1334575"/>
              <a:gd name="connsiteX2" fmla="*/ 6273253 w 6516140"/>
              <a:gd name="connsiteY2" fmla="*/ 8093 h 1334575"/>
              <a:gd name="connsiteX3" fmla="*/ 6516140 w 6516140"/>
              <a:gd name="connsiteY3" fmla="*/ 250980 h 1334575"/>
              <a:gd name="connsiteX4" fmla="*/ 6516140 w 6516140"/>
              <a:gd name="connsiteY4" fmla="*/ 1334575 h 1334575"/>
              <a:gd name="connsiteX0" fmla="*/ 0 w 6516140"/>
              <a:gd name="connsiteY0" fmla="*/ 0 h 1334575"/>
              <a:gd name="connsiteX1" fmla="*/ 6273253 w 6516140"/>
              <a:gd name="connsiteY1" fmla="*/ 8093 h 1334575"/>
              <a:gd name="connsiteX2" fmla="*/ 6516140 w 6516140"/>
              <a:gd name="connsiteY2" fmla="*/ 250980 h 1334575"/>
              <a:gd name="connsiteX3" fmla="*/ 6516140 w 6516140"/>
              <a:gd name="connsiteY3" fmla="*/ 1334575 h 1334575"/>
              <a:gd name="connsiteX0" fmla="*/ 0 w 5666734"/>
              <a:gd name="connsiteY0" fmla="*/ 0 h 1332334"/>
              <a:gd name="connsiteX1" fmla="*/ 5423847 w 5666734"/>
              <a:gd name="connsiteY1" fmla="*/ 5852 h 1332334"/>
              <a:gd name="connsiteX2" fmla="*/ 5666734 w 5666734"/>
              <a:gd name="connsiteY2" fmla="*/ 248739 h 1332334"/>
              <a:gd name="connsiteX3" fmla="*/ 5666734 w 5666734"/>
              <a:gd name="connsiteY3" fmla="*/ 1332334 h 1332334"/>
              <a:gd name="connsiteX0" fmla="*/ 0 w 5666734"/>
              <a:gd name="connsiteY0" fmla="*/ 0 h 2376722"/>
              <a:gd name="connsiteX1" fmla="*/ 5423847 w 5666734"/>
              <a:gd name="connsiteY1" fmla="*/ 5852 h 2376722"/>
              <a:gd name="connsiteX2" fmla="*/ 5666734 w 5666734"/>
              <a:gd name="connsiteY2" fmla="*/ 248739 h 2376722"/>
              <a:gd name="connsiteX3" fmla="*/ 5664493 w 5666734"/>
              <a:gd name="connsiteY3" fmla="*/ 2376722 h 2376722"/>
              <a:gd name="connsiteX0" fmla="*/ 0 w 5666734"/>
              <a:gd name="connsiteY0" fmla="*/ 0 h 1530912"/>
              <a:gd name="connsiteX1" fmla="*/ 5423847 w 5666734"/>
              <a:gd name="connsiteY1" fmla="*/ 5852 h 1530912"/>
              <a:gd name="connsiteX2" fmla="*/ 5666734 w 5666734"/>
              <a:gd name="connsiteY2" fmla="*/ 248739 h 1530912"/>
              <a:gd name="connsiteX3" fmla="*/ 5665777 w 5666734"/>
              <a:gd name="connsiteY3" fmla="*/ 1530912 h 1530912"/>
              <a:gd name="connsiteX0" fmla="*/ 0 w 6251999"/>
              <a:gd name="connsiteY0" fmla="*/ 0 h 1530912"/>
              <a:gd name="connsiteX1" fmla="*/ 6009112 w 6251999"/>
              <a:gd name="connsiteY1" fmla="*/ 5852 h 1530912"/>
              <a:gd name="connsiteX2" fmla="*/ 6251999 w 6251999"/>
              <a:gd name="connsiteY2" fmla="*/ 248739 h 1530912"/>
              <a:gd name="connsiteX3" fmla="*/ 6251042 w 6251999"/>
              <a:gd name="connsiteY3" fmla="*/ 1530912 h 1530912"/>
              <a:gd name="connsiteX0" fmla="*/ 0 w 5702164"/>
              <a:gd name="connsiteY0" fmla="*/ 0 h 1530912"/>
              <a:gd name="connsiteX1" fmla="*/ 5459277 w 5702164"/>
              <a:gd name="connsiteY1" fmla="*/ 5852 h 1530912"/>
              <a:gd name="connsiteX2" fmla="*/ 5702164 w 5702164"/>
              <a:gd name="connsiteY2" fmla="*/ 248739 h 1530912"/>
              <a:gd name="connsiteX3" fmla="*/ 5701207 w 5702164"/>
              <a:gd name="connsiteY3" fmla="*/ 1530912 h 1530912"/>
              <a:gd name="connsiteX0" fmla="*/ 0 w 5707601"/>
              <a:gd name="connsiteY0" fmla="*/ 0 h 520749"/>
              <a:gd name="connsiteX1" fmla="*/ 5459277 w 5707601"/>
              <a:gd name="connsiteY1" fmla="*/ 5852 h 520749"/>
              <a:gd name="connsiteX2" fmla="*/ 5702164 w 5707601"/>
              <a:gd name="connsiteY2" fmla="*/ 248739 h 520749"/>
              <a:gd name="connsiteX3" fmla="*/ 5707601 w 5707601"/>
              <a:gd name="connsiteY3" fmla="*/ 520749 h 520749"/>
              <a:gd name="connsiteX0" fmla="*/ 0 w 4002760"/>
              <a:gd name="connsiteY0" fmla="*/ 0 h 517694"/>
              <a:gd name="connsiteX1" fmla="*/ 3754436 w 4002760"/>
              <a:gd name="connsiteY1" fmla="*/ 2797 h 517694"/>
              <a:gd name="connsiteX2" fmla="*/ 3997323 w 4002760"/>
              <a:gd name="connsiteY2" fmla="*/ 245684 h 517694"/>
              <a:gd name="connsiteX3" fmla="*/ 4002760 w 4002760"/>
              <a:gd name="connsiteY3" fmla="*/ 517694 h 517694"/>
              <a:gd name="connsiteX0" fmla="*/ 0 w 4002760"/>
              <a:gd name="connsiteY0" fmla="*/ 0 h 517694"/>
              <a:gd name="connsiteX1" fmla="*/ 306711 w 4002760"/>
              <a:gd name="connsiteY1" fmla="*/ 2408 h 517694"/>
              <a:gd name="connsiteX2" fmla="*/ 3754436 w 4002760"/>
              <a:gd name="connsiteY2" fmla="*/ 2797 h 517694"/>
              <a:gd name="connsiteX3" fmla="*/ 3997323 w 4002760"/>
              <a:gd name="connsiteY3" fmla="*/ 245684 h 517694"/>
              <a:gd name="connsiteX4" fmla="*/ 4002760 w 4002760"/>
              <a:gd name="connsiteY4" fmla="*/ 517694 h 517694"/>
              <a:gd name="connsiteX0" fmla="*/ 0 w 4314398"/>
              <a:gd name="connsiteY0" fmla="*/ 257290 h 515286"/>
              <a:gd name="connsiteX1" fmla="*/ 618349 w 4314398"/>
              <a:gd name="connsiteY1" fmla="*/ 0 h 515286"/>
              <a:gd name="connsiteX2" fmla="*/ 4066074 w 4314398"/>
              <a:gd name="connsiteY2" fmla="*/ 389 h 515286"/>
              <a:gd name="connsiteX3" fmla="*/ 4308961 w 4314398"/>
              <a:gd name="connsiteY3" fmla="*/ 243276 h 515286"/>
              <a:gd name="connsiteX4" fmla="*/ 4314398 w 4314398"/>
              <a:gd name="connsiteY4" fmla="*/ 515286 h 515286"/>
              <a:gd name="connsiteX0" fmla="*/ 0 w 4314398"/>
              <a:gd name="connsiteY0" fmla="*/ 263401 h 521397"/>
              <a:gd name="connsiteX1" fmla="*/ 153948 w 4314398"/>
              <a:gd name="connsiteY1" fmla="*/ 0 h 521397"/>
              <a:gd name="connsiteX2" fmla="*/ 4066074 w 4314398"/>
              <a:gd name="connsiteY2" fmla="*/ 6500 h 521397"/>
              <a:gd name="connsiteX3" fmla="*/ 4308961 w 4314398"/>
              <a:gd name="connsiteY3" fmla="*/ 249387 h 521397"/>
              <a:gd name="connsiteX4" fmla="*/ 4314398 w 4314398"/>
              <a:gd name="connsiteY4" fmla="*/ 521397 h 521397"/>
              <a:gd name="connsiteX0" fmla="*/ 179047 w 4493445"/>
              <a:gd name="connsiteY0" fmla="*/ 263401 h 521397"/>
              <a:gd name="connsiteX1" fmla="*/ 332995 w 4493445"/>
              <a:gd name="connsiteY1" fmla="*/ 0 h 521397"/>
              <a:gd name="connsiteX2" fmla="*/ 4245121 w 4493445"/>
              <a:gd name="connsiteY2" fmla="*/ 6500 h 521397"/>
              <a:gd name="connsiteX3" fmla="*/ 4488008 w 4493445"/>
              <a:gd name="connsiteY3" fmla="*/ 249387 h 521397"/>
              <a:gd name="connsiteX4" fmla="*/ 4493445 w 4493445"/>
              <a:gd name="connsiteY4" fmla="*/ 521397 h 521397"/>
              <a:gd name="connsiteX0" fmla="*/ 200753 w 4515151"/>
              <a:gd name="connsiteY0" fmla="*/ 263401 h 521397"/>
              <a:gd name="connsiteX1" fmla="*/ 192773 w 4515151"/>
              <a:gd name="connsiteY1" fmla="*/ 119156 h 521397"/>
              <a:gd name="connsiteX2" fmla="*/ 354701 w 4515151"/>
              <a:gd name="connsiteY2" fmla="*/ 0 h 521397"/>
              <a:gd name="connsiteX3" fmla="*/ 4266827 w 4515151"/>
              <a:gd name="connsiteY3" fmla="*/ 6500 h 521397"/>
              <a:gd name="connsiteX4" fmla="*/ 4509714 w 4515151"/>
              <a:gd name="connsiteY4" fmla="*/ 249387 h 521397"/>
              <a:gd name="connsiteX5" fmla="*/ 4515151 w 4515151"/>
              <a:gd name="connsiteY5" fmla="*/ 521397 h 521397"/>
              <a:gd name="connsiteX0" fmla="*/ 172804 w 4487202"/>
              <a:gd name="connsiteY0" fmla="*/ 266179 h 524175"/>
              <a:gd name="connsiteX1" fmla="*/ 164824 w 4487202"/>
              <a:gd name="connsiteY1" fmla="*/ 121934 h 524175"/>
              <a:gd name="connsiteX2" fmla="*/ 258274 w 4487202"/>
              <a:gd name="connsiteY2" fmla="*/ 10501 h 524175"/>
              <a:gd name="connsiteX3" fmla="*/ 326752 w 4487202"/>
              <a:gd name="connsiteY3" fmla="*/ 2778 h 524175"/>
              <a:gd name="connsiteX4" fmla="*/ 4238878 w 4487202"/>
              <a:gd name="connsiteY4" fmla="*/ 9278 h 524175"/>
              <a:gd name="connsiteX5" fmla="*/ 4481765 w 4487202"/>
              <a:gd name="connsiteY5" fmla="*/ 252165 h 524175"/>
              <a:gd name="connsiteX6" fmla="*/ 4487202 w 4487202"/>
              <a:gd name="connsiteY6" fmla="*/ 524175 h 524175"/>
              <a:gd name="connsiteX0" fmla="*/ 172804 w 4487202"/>
              <a:gd name="connsiteY0" fmla="*/ 266179 h 524175"/>
              <a:gd name="connsiteX1" fmla="*/ 258274 w 4487202"/>
              <a:gd name="connsiteY1" fmla="*/ 10501 h 524175"/>
              <a:gd name="connsiteX2" fmla="*/ 326752 w 4487202"/>
              <a:gd name="connsiteY2" fmla="*/ 2778 h 524175"/>
              <a:gd name="connsiteX3" fmla="*/ 4238878 w 4487202"/>
              <a:gd name="connsiteY3" fmla="*/ 9278 h 524175"/>
              <a:gd name="connsiteX4" fmla="*/ 4481765 w 4487202"/>
              <a:gd name="connsiteY4" fmla="*/ 252165 h 524175"/>
              <a:gd name="connsiteX5" fmla="*/ 4487202 w 4487202"/>
              <a:gd name="connsiteY5" fmla="*/ 524175 h 524175"/>
              <a:gd name="connsiteX0" fmla="*/ 184217 w 4498615"/>
              <a:gd name="connsiteY0" fmla="*/ 263401 h 521397"/>
              <a:gd name="connsiteX1" fmla="*/ 338165 w 4498615"/>
              <a:gd name="connsiteY1" fmla="*/ 0 h 521397"/>
              <a:gd name="connsiteX2" fmla="*/ 4250291 w 4498615"/>
              <a:gd name="connsiteY2" fmla="*/ 6500 h 521397"/>
              <a:gd name="connsiteX3" fmla="*/ 4493178 w 4498615"/>
              <a:gd name="connsiteY3" fmla="*/ 249387 h 521397"/>
              <a:gd name="connsiteX4" fmla="*/ 4498615 w 4498615"/>
              <a:gd name="connsiteY4" fmla="*/ 521397 h 521397"/>
              <a:gd name="connsiteX0" fmla="*/ 0 w 4314398"/>
              <a:gd name="connsiteY0" fmla="*/ 263401 h 521397"/>
              <a:gd name="connsiteX1" fmla="*/ 153948 w 4314398"/>
              <a:gd name="connsiteY1" fmla="*/ 0 h 521397"/>
              <a:gd name="connsiteX2" fmla="*/ 4066074 w 4314398"/>
              <a:gd name="connsiteY2" fmla="*/ 6500 h 521397"/>
              <a:gd name="connsiteX3" fmla="*/ 4308961 w 4314398"/>
              <a:gd name="connsiteY3" fmla="*/ 249387 h 521397"/>
              <a:gd name="connsiteX4" fmla="*/ 4314398 w 4314398"/>
              <a:gd name="connsiteY4" fmla="*/ 521397 h 521397"/>
              <a:gd name="connsiteX0" fmla="*/ 6656 w 4321054"/>
              <a:gd name="connsiteY0" fmla="*/ 263401 h 521397"/>
              <a:gd name="connsiteX1" fmla="*/ 160604 w 4321054"/>
              <a:gd name="connsiteY1" fmla="*/ 0 h 521397"/>
              <a:gd name="connsiteX2" fmla="*/ 4072730 w 4321054"/>
              <a:gd name="connsiteY2" fmla="*/ 6500 h 521397"/>
              <a:gd name="connsiteX3" fmla="*/ 4315617 w 4321054"/>
              <a:gd name="connsiteY3" fmla="*/ 249387 h 521397"/>
              <a:gd name="connsiteX4" fmla="*/ 4321054 w 4321054"/>
              <a:gd name="connsiteY4" fmla="*/ 521397 h 521397"/>
              <a:gd name="connsiteX0" fmla="*/ 1868253 w 4174712"/>
              <a:gd name="connsiteY0" fmla="*/ 24855 h 1180730"/>
              <a:gd name="connsiteX1" fmla="*/ 14262 w 4174712"/>
              <a:gd name="connsiteY1" fmla="*/ 659333 h 1180730"/>
              <a:gd name="connsiteX2" fmla="*/ 3926388 w 4174712"/>
              <a:gd name="connsiteY2" fmla="*/ 665833 h 1180730"/>
              <a:gd name="connsiteX3" fmla="*/ 4169275 w 4174712"/>
              <a:gd name="connsiteY3" fmla="*/ 908720 h 1180730"/>
              <a:gd name="connsiteX4" fmla="*/ 4174712 w 4174712"/>
              <a:gd name="connsiteY4" fmla="*/ 1180730 h 1180730"/>
              <a:gd name="connsiteX0" fmla="*/ 1909930 w 4216389"/>
              <a:gd name="connsiteY0" fmla="*/ 43554 h 1199429"/>
              <a:gd name="connsiteX1" fmla="*/ 1674131 w 4216389"/>
              <a:gd name="connsiteY1" fmla="*/ 48010 h 1199429"/>
              <a:gd name="connsiteX2" fmla="*/ 55939 w 4216389"/>
              <a:gd name="connsiteY2" fmla="*/ 678032 h 1199429"/>
              <a:gd name="connsiteX3" fmla="*/ 3968065 w 4216389"/>
              <a:gd name="connsiteY3" fmla="*/ 684532 h 1199429"/>
              <a:gd name="connsiteX4" fmla="*/ 4210952 w 4216389"/>
              <a:gd name="connsiteY4" fmla="*/ 927419 h 1199429"/>
              <a:gd name="connsiteX5" fmla="*/ 4216389 w 4216389"/>
              <a:gd name="connsiteY5" fmla="*/ 1199429 h 1199429"/>
              <a:gd name="connsiteX0" fmla="*/ 1903923 w 4210382"/>
              <a:gd name="connsiteY0" fmla="*/ 0 h 1448296"/>
              <a:gd name="connsiteX1" fmla="*/ 1905481 w 4210382"/>
              <a:gd name="connsiteY1" fmla="*/ 1440581 h 1448296"/>
              <a:gd name="connsiteX2" fmla="*/ 49932 w 4210382"/>
              <a:gd name="connsiteY2" fmla="*/ 634478 h 1448296"/>
              <a:gd name="connsiteX3" fmla="*/ 3962058 w 4210382"/>
              <a:gd name="connsiteY3" fmla="*/ 640978 h 1448296"/>
              <a:gd name="connsiteX4" fmla="*/ 4204945 w 4210382"/>
              <a:gd name="connsiteY4" fmla="*/ 883865 h 1448296"/>
              <a:gd name="connsiteX5" fmla="*/ 4210382 w 4210382"/>
              <a:gd name="connsiteY5" fmla="*/ 1155875 h 1448296"/>
              <a:gd name="connsiteX0" fmla="*/ 1917815 w 4224274"/>
              <a:gd name="connsiteY0" fmla="*/ 0 h 1560499"/>
              <a:gd name="connsiteX1" fmla="*/ 1919373 w 4224274"/>
              <a:gd name="connsiteY1" fmla="*/ 1440581 h 1560499"/>
              <a:gd name="connsiteX2" fmla="*/ 1574126 w 4224274"/>
              <a:gd name="connsiteY2" fmla="*/ 1386637 h 1560499"/>
              <a:gd name="connsiteX3" fmla="*/ 63824 w 4224274"/>
              <a:gd name="connsiteY3" fmla="*/ 634478 h 1560499"/>
              <a:gd name="connsiteX4" fmla="*/ 3975950 w 4224274"/>
              <a:gd name="connsiteY4" fmla="*/ 640978 h 1560499"/>
              <a:gd name="connsiteX5" fmla="*/ 4218837 w 4224274"/>
              <a:gd name="connsiteY5" fmla="*/ 883865 h 1560499"/>
              <a:gd name="connsiteX6" fmla="*/ 4224274 w 4224274"/>
              <a:gd name="connsiteY6" fmla="*/ 1155875 h 1560499"/>
              <a:gd name="connsiteX0" fmla="*/ 1912870 w 4219329"/>
              <a:gd name="connsiteY0" fmla="*/ 0 h 1715645"/>
              <a:gd name="connsiteX1" fmla="*/ 1914428 w 4219329"/>
              <a:gd name="connsiteY1" fmla="*/ 1440581 h 1715645"/>
              <a:gd name="connsiteX2" fmla="*/ 1728617 w 4219329"/>
              <a:gd name="connsiteY2" fmla="*/ 1659956 h 1715645"/>
              <a:gd name="connsiteX3" fmla="*/ 58879 w 4219329"/>
              <a:gd name="connsiteY3" fmla="*/ 634478 h 1715645"/>
              <a:gd name="connsiteX4" fmla="*/ 3971005 w 4219329"/>
              <a:gd name="connsiteY4" fmla="*/ 640978 h 1715645"/>
              <a:gd name="connsiteX5" fmla="*/ 4213892 w 4219329"/>
              <a:gd name="connsiteY5" fmla="*/ 883865 h 1715645"/>
              <a:gd name="connsiteX6" fmla="*/ 4219329 w 4219329"/>
              <a:gd name="connsiteY6" fmla="*/ 1155875 h 1715645"/>
              <a:gd name="connsiteX0" fmla="*/ 1981459 w 4287918"/>
              <a:gd name="connsiteY0" fmla="*/ 0 h 1715645"/>
              <a:gd name="connsiteX1" fmla="*/ 1983017 w 4287918"/>
              <a:gd name="connsiteY1" fmla="*/ 1440581 h 1715645"/>
              <a:gd name="connsiteX2" fmla="*/ 1797206 w 4287918"/>
              <a:gd name="connsiteY2" fmla="*/ 1659956 h 1715645"/>
              <a:gd name="connsiteX3" fmla="*/ 1027596 w 4287918"/>
              <a:gd name="connsiteY3" fmla="*/ 1311114 h 1715645"/>
              <a:gd name="connsiteX4" fmla="*/ 127468 w 4287918"/>
              <a:gd name="connsiteY4" fmla="*/ 634478 h 1715645"/>
              <a:gd name="connsiteX5" fmla="*/ 4039594 w 4287918"/>
              <a:gd name="connsiteY5" fmla="*/ 640978 h 1715645"/>
              <a:gd name="connsiteX6" fmla="*/ 4282481 w 4287918"/>
              <a:gd name="connsiteY6" fmla="*/ 883865 h 1715645"/>
              <a:gd name="connsiteX7" fmla="*/ 4287918 w 4287918"/>
              <a:gd name="connsiteY7" fmla="*/ 1155875 h 1715645"/>
              <a:gd name="connsiteX0" fmla="*/ 2139951 w 4446410"/>
              <a:gd name="connsiteY0" fmla="*/ 0 h 1725863"/>
              <a:gd name="connsiteX1" fmla="*/ 2141509 w 4446410"/>
              <a:gd name="connsiteY1" fmla="*/ 1440581 h 1725863"/>
              <a:gd name="connsiteX2" fmla="*/ 1955698 w 4446410"/>
              <a:gd name="connsiteY2" fmla="*/ 1659956 h 1725863"/>
              <a:gd name="connsiteX3" fmla="*/ 318179 w 4446410"/>
              <a:gd name="connsiteY3" fmla="*/ 1652762 h 1725863"/>
              <a:gd name="connsiteX4" fmla="*/ 285960 w 4446410"/>
              <a:gd name="connsiteY4" fmla="*/ 634478 h 1725863"/>
              <a:gd name="connsiteX5" fmla="*/ 4198086 w 4446410"/>
              <a:gd name="connsiteY5" fmla="*/ 640978 h 1725863"/>
              <a:gd name="connsiteX6" fmla="*/ 4440973 w 4446410"/>
              <a:gd name="connsiteY6" fmla="*/ 883865 h 1725863"/>
              <a:gd name="connsiteX7" fmla="*/ 4446410 w 4446410"/>
              <a:gd name="connsiteY7" fmla="*/ 1155875 h 1725863"/>
              <a:gd name="connsiteX0" fmla="*/ 2212020 w 4518479"/>
              <a:gd name="connsiteY0" fmla="*/ 0 h 1725863"/>
              <a:gd name="connsiteX1" fmla="*/ 2213578 w 4518479"/>
              <a:gd name="connsiteY1" fmla="*/ 1440581 h 1725863"/>
              <a:gd name="connsiteX2" fmla="*/ 2027767 w 4518479"/>
              <a:gd name="connsiteY2" fmla="*/ 1659956 h 1725863"/>
              <a:gd name="connsiteX3" fmla="*/ 390248 w 4518479"/>
              <a:gd name="connsiteY3" fmla="*/ 1652762 h 1725863"/>
              <a:gd name="connsiteX4" fmla="*/ 181663 w 4518479"/>
              <a:gd name="connsiteY4" fmla="*/ 1405817 h 1725863"/>
              <a:gd name="connsiteX5" fmla="*/ 358029 w 4518479"/>
              <a:gd name="connsiteY5" fmla="*/ 634478 h 1725863"/>
              <a:gd name="connsiteX6" fmla="*/ 4270155 w 4518479"/>
              <a:gd name="connsiteY6" fmla="*/ 640978 h 1725863"/>
              <a:gd name="connsiteX7" fmla="*/ 4513042 w 4518479"/>
              <a:gd name="connsiteY7" fmla="*/ 883865 h 1725863"/>
              <a:gd name="connsiteX8" fmla="*/ 4518479 w 4518479"/>
              <a:gd name="connsiteY8" fmla="*/ 1155875 h 1725863"/>
              <a:gd name="connsiteX0" fmla="*/ 2202800 w 4509259"/>
              <a:gd name="connsiteY0" fmla="*/ 0 h 1725863"/>
              <a:gd name="connsiteX1" fmla="*/ 2204358 w 4509259"/>
              <a:gd name="connsiteY1" fmla="*/ 1440581 h 1725863"/>
              <a:gd name="connsiteX2" fmla="*/ 2018547 w 4509259"/>
              <a:gd name="connsiteY2" fmla="*/ 1659956 h 1725863"/>
              <a:gd name="connsiteX3" fmla="*/ 381028 w 4509259"/>
              <a:gd name="connsiteY3" fmla="*/ 1652762 h 1725863"/>
              <a:gd name="connsiteX4" fmla="*/ 198816 w 4509259"/>
              <a:gd name="connsiteY4" fmla="*/ 1454966 h 1725863"/>
              <a:gd name="connsiteX5" fmla="*/ 348809 w 4509259"/>
              <a:gd name="connsiteY5" fmla="*/ 634478 h 1725863"/>
              <a:gd name="connsiteX6" fmla="*/ 4260935 w 4509259"/>
              <a:gd name="connsiteY6" fmla="*/ 640978 h 1725863"/>
              <a:gd name="connsiteX7" fmla="*/ 4503822 w 4509259"/>
              <a:gd name="connsiteY7" fmla="*/ 883865 h 1725863"/>
              <a:gd name="connsiteX8" fmla="*/ 4509259 w 4509259"/>
              <a:gd name="connsiteY8" fmla="*/ 1155875 h 1725863"/>
              <a:gd name="connsiteX0" fmla="*/ 2284964 w 4591423"/>
              <a:gd name="connsiteY0" fmla="*/ 0 h 1725863"/>
              <a:gd name="connsiteX1" fmla="*/ 2286522 w 4591423"/>
              <a:gd name="connsiteY1" fmla="*/ 1440581 h 1725863"/>
              <a:gd name="connsiteX2" fmla="*/ 2100711 w 4591423"/>
              <a:gd name="connsiteY2" fmla="*/ 1659956 h 1725863"/>
              <a:gd name="connsiteX3" fmla="*/ 463192 w 4591423"/>
              <a:gd name="connsiteY3" fmla="*/ 1652762 h 1725863"/>
              <a:gd name="connsiteX4" fmla="*/ 280980 w 4591423"/>
              <a:gd name="connsiteY4" fmla="*/ 1454966 h 1725863"/>
              <a:gd name="connsiteX5" fmla="*/ 83183 w 4591423"/>
              <a:gd name="connsiteY5" fmla="*/ 893943 h 1725863"/>
              <a:gd name="connsiteX6" fmla="*/ 430973 w 4591423"/>
              <a:gd name="connsiteY6" fmla="*/ 634478 h 1725863"/>
              <a:gd name="connsiteX7" fmla="*/ 4343099 w 4591423"/>
              <a:gd name="connsiteY7" fmla="*/ 640978 h 1725863"/>
              <a:gd name="connsiteX8" fmla="*/ 4585986 w 4591423"/>
              <a:gd name="connsiteY8" fmla="*/ 883865 h 1725863"/>
              <a:gd name="connsiteX9" fmla="*/ 4591423 w 4591423"/>
              <a:gd name="connsiteY9" fmla="*/ 1155875 h 1725863"/>
              <a:gd name="connsiteX0" fmla="*/ 2206922 w 4513381"/>
              <a:gd name="connsiteY0" fmla="*/ 0 h 1725863"/>
              <a:gd name="connsiteX1" fmla="*/ 2208480 w 4513381"/>
              <a:gd name="connsiteY1" fmla="*/ 1440581 h 1725863"/>
              <a:gd name="connsiteX2" fmla="*/ 2022669 w 4513381"/>
              <a:gd name="connsiteY2" fmla="*/ 1659956 h 1725863"/>
              <a:gd name="connsiteX3" fmla="*/ 385150 w 4513381"/>
              <a:gd name="connsiteY3" fmla="*/ 1652762 h 1725863"/>
              <a:gd name="connsiteX4" fmla="*/ 202938 w 4513381"/>
              <a:gd name="connsiteY4" fmla="*/ 1454966 h 1725863"/>
              <a:gd name="connsiteX5" fmla="*/ 202938 w 4513381"/>
              <a:gd name="connsiteY5" fmla="*/ 850788 h 1725863"/>
              <a:gd name="connsiteX6" fmla="*/ 352931 w 4513381"/>
              <a:gd name="connsiteY6" fmla="*/ 634478 h 1725863"/>
              <a:gd name="connsiteX7" fmla="*/ 4265057 w 4513381"/>
              <a:gd name="connsiteY7" fmla="*/ 640978 h 1725863"/>
              <a:gd name="connsiteX8" fmla="*/ 4507944 w 4513381"/>
              <a:gd name="connsiteY8" fmla="*/ 883865 h 1725863"/>
              <a:gd name="connsiteX9" fmla="*/ 4513381 w 4513381"/>
              <a:gd name="connsiteY9" fmla="*/ 1155875 h 1725863"/>
              <a:gd name="connsiteX0" fmla="*/ 2038547 w 4345006"/>
              <a:gd name="connsiteY0" fmla="*/ 0 h 1725863"/>
              <a:gd name="connsiteX1" fmla="*/ 2040105 w 4345006"/>
              <a:gd name="connsiteY1" fmla="*/ 1440581 h 1725863"/>
              <a:gd name="connsiteX2" fmla="*/ 1854294 w 4345006"/>
              <a:gd name="connsiteY2" fmla="*/ 1659956 h 1725863"/>
              <a:gd name="connsiteX3" fmla="*/ 216775 w 4345006"/>
              <a:gd name="connsiteY3" fmla="*/ 1652762 h 1725863"/>
              <a:gd name="connsiteX4" fmla="*/ 34563 w 4345006"/>
              <a:gd name="connsiteY4" fmla="*/ 1454966 h 1725863"/>
              <a:gd name="connsiteX5" fmla="*/ 34563 w 4345006"/>
              <a:gd name="connsiteY5" fmla="*/ 850788 h 1725863"/>
              <a:gd name="connsiteX6" fmla="*/ 184556 w 4345006"/>
              <a:gd name="connsiteY6" fmla="*/ 634478 h 1725863"/>
              <a:gd name="connsiteX7" fmla="*/ 4096682 w 4345006"/>
              <a:gd name="connsiteY7" fmla="*/ 640978 h 1725863"/>
              <a:gd name="connsiteX8" fmla="*/ 4339569 w 4345006"/>
              <a:gd name="connsiteY8" fmla="*/ 883865 h 1725863"/>
              <a:gd name="connsiteX9" fmla="*/ 4345006 w 4345006"/>
              <a:gd name="connsiteY9" fmla="*/ 1155875 h 1725863"/>
              <a:gd name="connsiteX0" fmla="*/ 2038547 w 4345006"/>
              <a:gd name="connsiteY0" fmla="*/ 0 h 1725863"/>
              <a:gd name="connsiteX1" fmla="*/ 2040105 w 4345006"/>
              <a:gd name="connsiteY1" fmla="*/ 1440581 h 1725863"/>
              <a:gd name="connsiteX2" fmla="*/ 1854294 w 4345006"/>
              <a:gd name="connsiteY2" fmla="*/ 1659956 h 1725863"/>
              <a:gd name="connsiteX3" fmla="*/ 216775 w 4345006"/>
              <a:gd name="connsiteY3" fmla="*/ 1652762 h 1725863"/>
              <a:gd name="connsiteX4" fmla="*/ 34563 w 4345006"/>
              <a:gd name="connsiteY4" fmla="*/ 1454966 h 1725863"/>
              <a:gd name="connsiteX5" fmla="*/ 34563 w 4345006"/>
              <a:gd name="connsiteY5" fmla="*/ 850788 h 1725863"/>
              <a:gd name="connsiteX6" fmla="*/ 184556 w 4345006"/>
              <a:gd name="connsiteY6" fmla="*/ 634478 h 1725863"/>
              <a:gd name="connsiteX7" fmla="*/ 4096682 w 4345006"/>
              <a:gd name="connsiteY7" fmla="*/ 640978 h 1725863"/>
              <a:gd name="connsiteX8" fmla="*/ 4339569 w 4345006"/>
              <a:gd name="connsiteY8" fmla="*/ 883865 h 1725863"/>
              <a:gd name="connsiteX9" fmla="*/ 4345006 w 4345006"/>
              <a:gd name="connsiteY9" fmla="*/ 1155875 h 1725863"/>
              <a:gd name="connsiteX0" fmla="*/ 2032095 w 4338554"/>
              <a:gd name="connsiteY0" fmla="*/ 0 h 1725863"/>
              <a:gd name="connsiteX1" fmla="*/ 2033653 w 4338554"/>
              <a:gd name="connsiteY1" fmla="*/ 1440581 h 1725863"/>
              <a:gd name="connsiteX2" fmla="*/ 1847842 w 4338554"/>
              <a:gd name="connsiteY2" fmla="*/ 1659956 h 1725863"/>
              <a:gd name="connsiteX3" fmla="*/ 210323 w 4338554"/>
              <a:gd name="connsiteY3" fmla="*/ 1652762 h 1725863"/>
              <a:gd name="connsiteX4" fmla="*/ 28111 w 4338554"/>
              <a:gd name="connsiteY4" fmla="*/ 1454966 h 1725863"/>
              <a:gd name="connsiteX5" fmla="*/ 28111 w 4338554"/>
              <a:gd name="connsiteY5" fmla="*/ 850788 h 1725863"/>
              <a:gd name="connsiteX6" fmla="*/ 178104 w 4338554"/>
              <a:gd name="connsiteY6" fmla="*/ 634478 h 1725863"/>
              <a:gd name="connsiteX7" fmla="*/ 4090230 w 4338554"/>
              <a:gd name="connsiteY7" fmla="*/ 640978 h 1725863"/>
              <a:gd name="connsiteX8" fmla="*/ 4333117 w 4338554"/>
              <a:gd name="connsiteY8" fmla="*/ 883865 h 1725863"/>
              <a:gd name="connsiteX9" fmla="*/ 4338554 w 4338554"/>
              <a:gd name="connsiteY9" fmla="*/ 1155875 h 1725863"/>
              <a:gd name="connsiteX0" fmla="*/ 2027115 w 4333574"/>
              <a:gd name="connsiteY0" fmla="*/ 0 h 1725863"/>
              <a:gd name="connsiteX1" fmla="*/ 2028673 w 4333574"/>
              <a:gd name="connsiteY1" fmla="*/ 1440581 h 1725863"/>
              <a:gd name="connsiteX2" fmla="*/ 1842862 w 4333574"/>
              <a:gd name="connsiteY2" fmla="*/ 1659956 h 1725863"/>
              <a:gd name="connsiteX3" fmla="*/ 205343 w 4333574"/>
              <a:gd name="connsiteY3" fmla="*/ 1652762 h 1725863"/>
              <a:gd name="connsiteX4" fmla="*/ 23131 w 4333574"/>
              <a:gd name="connsiteY4" fmla="*/ 1454966 h 1725863"/>
              <a:gd name="connsiteX5" fmla="*/ 23131 w 4333574"/>
              <a:gd name="connsiteY5" fmla="*/ 850788 h 1725863"/>
              <a:gd name="connsiteX6" fmla="*/ 173124 w 4333574"/>
              <a:gd name="connsiteY6" fmla="*/ 634478 h 1725863"/>
              <a:gd name="connsiteX7" fmla="*/ 4085250 w 4333574"/>
              <a:gd name="connsiteY7" fmla="*/ 640978 h 1725863"/>
              <a:gd name="connsiteX8" fmla="*/ 4328137 w 4333574"/>
              <a:gd name="connsiteY8" fmla="*/ 883865 h 1725863"/>
              <a:gd name="connsiteX9" fmla="*/ 4333574 w 4333574"/>
              <a:gd name="connsiteY9" fmla="*/ 1155875 h 1725863"/>
              <a:gd name="connsiteX0" fmla="*/ 2027115 w 4333574"/>
              <a:gd name="connsiteY0" fmla="*/ 0 h 1715645"/>
              <a:gd name="connsiteX1" fmla="*/ 2028673 w 4333574"/>
              <a:gd name="connsiteY1" fmla="*/ 1440581 h 1715645"/>
              <a:gd name="connsiteX2" fmla="*/ 1842862 w 4333574"/>
              <a:gd name="connsiteY2" fmla="*/ 1659956 h 1715645"/>
              <a:gd name="connsiteX3" fmla="*/ 205343 w 4333574"/>
              <a:gd name="connsiteY3" fmla="*/ 1652762 h 1715645"/>
              <a:gd name="connsiteX4" fmla="*/ 23131 w 4333574"/>
              <a:gd name="connsiteY4" fmla="*/ 1454966 h 1715645"/>
              <a:gd name="connsiteX5" fmla="*/ 23131 w 4333574"/>
              <a:gd name="connsiteY5" fmla="*/ 850788 h 1715645"/>
              <a:gd name="connsiteX6" fmla="*/ 173124 w 4333574"/>
              <a:gd name="connsiteY6" fmla="*/ 634478 h 1715645"/>
              <a:gd name="connsiteX7" fmla="*/ 4085250 w 4333574"/>
              <a:gd name="connsiteY7" fmla="*/ 640978 h 1715645"/>
              <a:gd name="connsiteX8" fmla="*/ 4328137 w 4333574"/>
              <a:gd name="connsiteY8" fmla="*/ 883865 h 1715645"/>
              <a:gd name="connsiteX9" fmla="*/ 4333574 w 4333574"/>
              <a:gd name="connsiteY9" fmla="*/ 1155875 h 1715645"/>
              <a:gd name="connsiteX0" fmla="*/ 2027115 w 4333574"/>
              <a:gd name="connsiteY0" fmla="*/ 0 h 1715645"/>
              <a:gd name="connsiteX1" fmla="*/ 2028673 w 4333574"/>
              <a:gd name="connsiteY1" fmla="*/ 1440581 h 1715645"/>
              <a:gd name="connsiteX2" fmla="*/ 1842862 w 4333574"/>
              <a:gd name="connsiteY2" fmla="*/ 1659956 h 1715645"/>
              <a:gd name="connsiteX3" fmla="*/ 205343 w 4333574"/>
              <a:gd name="connsiteY3" fmla="*/ 1652762 h 1715645"/>
              <a:gd name="connsiteX4" fmla="*/ 23131 w 4333574"/>
              <a:gd name="connsiteY4" fmla="*/ 1454966 h 1715645"/>
              <a:gd name="connsiteX5" fmla="*/ 23131 w 4333574"/>
              <a:gd name="connsiteY5" fmla="*/ 850788 h 1715645"/>
              <a:gd name="connsiteX6" fmla="*/ 173124 w 4333574"/>
              <a:gd name="connsiteY6" fmla="*/ 634478 h 1715645"/>
              <a:gd name="connsiteX7" fmla="*/ 4085250 w 4333574"/>
              <a:gd name="connsiteY7" fmla="*/ 640978 h 1715645"/>
              <a:gd name="connsiteX8" fmla="*/ 4328137 w 4333574"/>
              <a:gd name="connsiteY8" fmla="*/ 883865 h 1715645"/>
              <a:gd name="connsiteX9" fmla="*/ 4333574 w 4333574"/>
              <a:gd name="connsiteY9" fmla="*/ 1155875 h 1715645"/>
              <a:gd name="connsiteX0" fmla="*/ 2027115 w 4333574"/>
              <a:gd name="connsiteY0" fmla="*/ 0 h 1652762"/>
              <a:gd name="connsiteX1" fmla="*/ 2028673 w 4333574"/>
              <a:gd name="connsiteY1" fmla="*/ 1440581 h 1652762"/>
              <a:gd name="connsiteX2" fmla="*/ 1838067 w 4333574"/>
              <a:gd name="connsiteY2" fmla="*/ 1559260 h 1652762"/>
              <a:gd name="connsiteX3" fmla="*/ 205343 w 4333574"/>
              <a:gd name="connsiteY3" fmla="*/ 1652762 h 1652762"/>
              <a:gd name="connsiteX4" fmla="*/ 23131 w 4333574"/>
              <a:gd name="connsiteY4" fmla="*/ 1454966 h 1652762"/>
              <a:gd name="connsiteX5" fmla="*/ 23131 w 4333574"/>
              <a:gd name="connsiteY5" fmla="*/ 850788 h 1652762"/>
              <a:gd name="connsiteX6" fmla="*/ 173124 w 4333574"/>
              <a:gd name="connsiteY6" fmla="*/ 634478 h 1652762"/>
              <a:gd name="connsiteX7" fmla="*/ 4085250 w 4333574"/>
              <a:gd name="connsiteY7" fmla="*/ 640978 h 1652762"/>
              <a:gd name="connsiteX8" fmla="*/ 4328137 w 4333574"/>
              <a:gd name="connsiteY8" fmla="*/ 883865 h 1652762"/>
              <a:gd name="connsiteX9" fmla="*/ 4333574 w 4333574"/>
              <a:gd name="connsiteY9" fmla="*/ 1155875 h 1652762"/>
              <a:gd name="connsiteX0" fmla="*/ 2027115 w 4333574"/>
              <a:gd name="connsiteY0" fmla="*/ 0 h 1709902"/>
              <a:gd name="connsiteX1" fmla="*/ 2028673 w 4333574"/>
              <a:gd name="connsiteY1" fmla="*/ 1440581 h 1709902"/>
              <a:gd name="connsiteX2" fmla="*/ 1839265 w 4333574"/>
              <a:gd name="connsiteY2" fmla="*/ 1652764 h 1709902"/>
              <a:gd name="connsiteX3" fmla="*/ 205343 w 4333574"/>
              <a:gd name="connsiteY3" fmla="*/ 1652762 h 1709902"/>
              <a:gd name="connsiteX4" fmla="*/ 23131 w 4333574"/>
              <a:gd name="connsiteY4" fmla="*/ 1454966 h 1709902"/>
              <a:gd name="connsiteX5" fmla="*/ 23131 w 4333574"/>
              <a:gd name="connsiteY5" fmla="*/ 850788 h 1709902"/>
              <a:gd name="connsiteX6" fmla="*/ 173124 w 4333574"/>
              <a:gd name="connsiteY6" fmla="*/ 634478 h 1709902"/>
              <a:gd name="connsiteX7" fmla="*/ 4085250 w 4333574"/>
              <a:gd name="connsiteY7" fmla="*/ 640978 h 1709902"/>
              <a:gd name="connsiteX8" fmla="*/ 4328137 w 4333574"/>
              <a:gd name="connsiteY8" fmla="*/ 883865 h 1709902"/>
              <a:gd name="connsiteX9" fmla="*/ 4333574 w 4333574"/>
              <a:gd name="connsiteY9" fmla="*/ 1155875 h 1709902"/>
              <a:gd name="connsiteX0" fmla="*/ 2027115 w 4333574"/>
              <a:gd name="connsiteY0" fmla="*/ 0 h 1684252"/>
              <a:gd name="connsiteX1" fmla="*/ 2028673 w 4333574"/>
              <a:gd name="connsiteY1" fmla="*/ 1440581 h 1684252"/>
              <a:gd name="connsiteX2" fmla="*/ 1839265 w 4333574"/>
              <a:gd name="connsiteY2" fmla="*/ 1652764 h 1684252"/>
              <a:gd name="connsiteX3" fmla="*/ 205343 w 4333574"/>
              <a:gd name="connsiteY3" fmla="*/ 1652762 h 1684252"/>
              <a:gd name="connsiteX4" fmla="*/ 23131 w 4333574"/>
              <a:gd name="connsiteY4" fmla="*/ 1454966 h 1684252"/>
              <a:gd name="connsiteX5" fmla="*/ 23131 w 4333574"/>
              <a:gd name="connsiteY5" fmla="*/ 850788 h 1684252"/>
              <a:gd name="connsiteX6" fmla="*/ 173124 w 4333574"/>
              <a:gd name="connsiteY6" fmla="*/ 634478 h 1684252"/>
              <a:gd name="connsiteX7" fmla="*/ 4085250 w 4333574"/>
              <a:gd name="connsiteY7" fmla="*/ 640978 h 1684252"/>
              <a:gd name="connsiteX8" fmla="*/ 4328137 w 4333574"/>
              <a:gd name="connsiteY8" fmla="*/ 883865 h 1684252"/>
              <a:gd name="connsiteX9" fmla="*/ 4333574 w 4333574"/>
              <a:gd name="connsiteY9" fmla="*/ 1155875 h 1684252"/>
              <a:gd name="connsiteX0" fmla="*/ 2027115 w 4333574"/>
              <a:gd name="connsiteY0" fmla="*/ 0 h 1653199"/>
              <a:gd name="connsiteX1" fmla="*/ 2028673 w 4333574"/>
              <a:gd name="connsiteY1" fmla="*/ 1440581 h 1653199"/>
              <a:gd name="connsiteX2" fmla="*/ 1839265 w 4333574"/>
              <a:gd name="connsiteY2" fmla="*/ 1652764 h 1653199"/>
              <a:gd name="connsiteX3" fmla="*/ 205343 w 4333574"/>
              <a:gd name="connsiteY3" fmla="*/ 1652762 h 1653199"/>
              <a:gd name="connsiteX4" fmla="*/ 23131 w 4333574"/>
              <a:gd name="connsiteY4" fmla="*/ 1454966 h 1653199"/>
              <a:gd name="connsiteX5" fmla="*/ 23131 w 4333574"/>
              <a:gd name="connsiteY5" fmla="*/ 850788 h 1653199"/>
              <a:gd name="connsiteX6" fmla="*/ 173124 w 4333574"/>
              <a:gd name="connsiteY6" fmla="*/ 634478 h 1653199"/>
              <a:gd name="connsiteX7" fmla="*/ 4085250 w 4333574"/>
              <a:gd name="connsiteY7" fmla="*/ 640978 h 1653199"/>
              <a:gd name="connsiteX8" fmla="*/ 4328137 w 4333574"/>
              <a:gd name="connsiteY8" fmla="*/ 883865 h 1653199"/>
              <a:gd name="connsiteX9" fmla="*/ 4333574 w 4333574"/>
              <a:gd name="connsiteY9" fmla="*/ 1155875 h 1653199"/>
              <a:gd name="connsiteX0" fmla="*/ 2003986 w 4310445"/>
              <a:gd name="connsiteY0" fmla="*/ 0 h 1653199"/>
              <a:gd name="connsiteX1" fmla="*/ 2005544 w 4310445"/>
              <a:gd name="connsiteY1" fmla="*/ 1440581 h 1653199"/>
              <a:gd name="connsiteX2" fmla="*/ 1816136 w 4310445"/>
              <a:gd name="connsiteY2" fmla="*/ 1652764 h 1653199"/>
              <a:gd name="connsiteX3" fmla="*/ 182214 w 4310445"/>
              <a:gd name="connsiteY3" fmla="*/ 1652762 h 1653199"/>
              <a:gd name="connsiteX4" fmla="*/ 2 w 4310445"/>
              <a:gd name="connsiteY4" fmla="*/ 1454966 h 1653199"/>
              <a:gd name="connsiteX5" fmla="*/ 2 w 4310445"/>
              <a:gd name="connsiteY5" fmla="*/ 850788 h 1653199"/>
              <a:gd name="connsiteX6" fmla="*/ 149995 w 4310445"/>
              <a:gd name="connsiteY6" fmla="*/ 634478 h 1653199"/>
              <a:gd name="connsiteX7" fmla="*/ 4062121 w 4310445"/>
              <a:gd name="connsiteY7" fmla="*/ 640978 h 1653199"/>
              <a:gd name="connsiteX8" fmla="*/ 4305008 w 4310445"/>
              <a:gd name="connsiteY8" fmla="*/ 883865 h 1653199"/>
              <a:gd name="connsiteX9" fmla="*/ 4310445 w 4310445"/>
              <a:gd name="connsiteY9" fmla="*/ 1155875 h 1653199"/>
              <a:gd name="connsiteX0" fmla="*/ 2003986 w 4310445"/>
              <a:gd name="connsiteY0" fmla="*/ 0 h 1653199"/>
              <a:gd name="connsiteX1" fmla="*/ 2005544 w 4310445"/>
              <a:gd name="connsiteY1" fmla="*/ 1440581 h 1653199"/>
              <a:gd name="connsiteX2" fmla="*/ 1816136 w 4310445"/>
              <a:gd name="connsiteY2" fmla="*/ 1652764 h 1653199"/>
              <a:gd name="connsiteX3" fmla="*/ 182214 w 4310445"/>
              <a:gd name="connsiteY3" fmla="*/ 1652762 h 1653199"/>
              <a:gd name="connsiteX4" fmla="*/ 2 w 4310445"/>
              <a:gd name="connsiteY4" fmla="*/ 1454966 h 1653199"/>
              <a:gd name="connsiteX5" fmla="*/ 2 w 4310445"/>
              <a:gd name="connsiteY5" fmla="*/ 850788 h 1653199"/>
              <a:gd name="connsiteX6" fmla="*/ 149995 w 4310445"/>
              <a:gd name="connsiteY6" fmla="*/ 634478 h 1653199"/>
              <a:gd name="connsiteX7" fmla="*/ 4062121 w 4310445"/>
              <a:gd name="connsiteY7" fmla="*/ 640978 h 1653199"/>
              <a:gd name="connsiteX8" fmla="*/ 4305008 w 4310445"/>
              <a:gd name="connsiteY8" fmla="*/ 883865 h 1653199"/>
              <a:gd name="connsiteX9" fmla="*/ 4310445 w 4310445"/>
              <a:gd name="connsiteY9" fmla="*/ 1155875 h 1653199"/>
              <a:gd name="connsiteX0" fmla="*/ 2003986 w 4310445"/>
              <a:gd name="connsiteY0" fmla="*/ 0 h 1653199"/>
              <a:gd name="connsiteX1" fmla="*/ 2005544 w 4310445"/>
              <a:gd name="connsiteY1" fmla="*/ 1440581 h 1653199"/>
              <a:gd name="connsiteX2" fmla="*/ 1816136 w 4310445"/>
              <a:gd name="connsiteY2" fmla="*/ 1652764 h 1653199"/>
              <a:gd name="connsiteX3" fmla="*/ 182214 w 4310445"/>
              <a:gd name="connsiteY3" fmla="*/ 1652762 h 1653199"/>
              <a:gd name="connsiteX4" fmla="*/ 2 w 4310445"/>
              <a:gd name="connsiteY4" fmla="*/ 1454966 h 1653199"/>
              <a:gd name="connsiteX5" fmla="*/ 2 w 4310445"/>
              <a:gd name="connsiteY5" fmla="*/ 850788 h 1653199"/>
              <a:gd name="connsiteX6" fmla="*/ 149995 w 4310445"/>
              <a:gd name="connsiteY6" fmla="*/ 634478 h 1653199"/>
              <a:gd name="connsiteX7" fmla="*/ 4062121 w 4310445"/>
              <a:gd name="connsiteY7" fmla="*/ 640978 h 1653199"/>
              <a:gd name="connsiteX8" fmla="*/ 4305008 w 4310445"/>
              <a:gd name="connsiteY8" fmla="*/ 883865 h 1653199"/>
              <a:gd name="connsiteX9" fmla="*/ 4310445 w 4310445"/>
              <a:gd name="connsiteY9" fmla="*/ 1155875 h 1653199"/>
              <a:gd name="connsiteX0" fmla="*/ 2003986 w 4310445"/>
              <a:gd name="connsiteY0" fmla="*/ 0 h 1653199"/>
              <a:gd name="connsiteX1" fmla="*/ 2005544 w 4310445"/>
              <a:gd name="connsiteY1" fmla="*/ 1440581 h 1653199"/>
              <a:gd name="connsiteX2" fmla="*/ 1816136 w 4310445"/>
              <a:gd name="connsiteY2" fmla="*/ 1652764 h 1653199"/>
              <a:gd name="connsiteX3" fmla="*/ 182214 w 4310445"/>
              <a:gd name="connsiteY3" fmla="*/ 1652762 h 1653199"/>
              <a:gd name="connsiteX4" fmla="*/ 2 w 4310445"/>
              <a:gd name="connsiteY4" fmla="*/ 1454966 h 1653199"/>
              <a:gd name="connsiteX5" fmla="*/ 2 w 4310445"/>
              <a:gd name="connsiteY5" fmla="*/ 850788 h 1653199"/>
              <a:gd name="connsiteX6" fmla="*/ 149995 w 4310445"/>
              <a:gd name="connsiteY6" fmla="*/ 634478 h 1653199"/>
              <a:gd name="connsiteX7" fmla="*/ 4062121 w 4310445"/>
              <a:gd name="connsiteY7" fmla="*/ 640978 h 1653199"/>
              <a:gd name="connsiteX8" fmla="*/ 4305008 w 4310445"/>
              <a:gd name="connsiteY8" fmla="*/ 883865 h 1653199"/>
              <a:gd name="connsiteX9" fmla="*/ 4310445 w 4310445"/>
              <a:gd name="connsiteY9" fmla="*/ 1155875 h 1653199"/>
              <a:gd name="connsiteX0" fmla="*/ 2003986 w 4310445"/>
              <a:gd name="connsiteY0" fmla="*/ 0 h 1653199"/>
              <a:gd name="connsiteX1" fmla="*/ 2005544 w 4310445"/>
              <a:gd name="connsiteY1" fmla="*/ 1440581 h 1653199"/>
              <a:gd name="connsiteX2" fmla="*/ 1816136 w 4310445"/>
              <a:gd name="connsiteY2" fmla="*/ 1652764 h 1653199"/>
              <a:gd name="connsiteX3" fmla="*/ 182214 w 4310445"/>
              <a:gd name="connsiteY3" fmla="*/ 1652762 h 1653199"/>
              <a:gd name="connsiteX4" fmla="*/ 2 w 4310445"/>
              <a:gd name="connsiteY4" fmla="*/ 1454966 h 1653199"/>
              <a:gd name="connsiteX5" fmla="*/ 2 w 4310445"/>
              <a:gd name="connsiteY5" fmla="*/ 850788 h 1653199"/>
              <a:gd name="connsiteX6" fmla="*/ 149995 w 4310445"/>
              <a:gd name="connsiteY6" fmla="*/ 634478 h 1653199"/>
              <a:gd name="connsiteX7" fmla="*/ 4062121 w 4310445"/>
              <a:gd name="connsiteY7" fmla="*/ 640978 h 1653199"/>
              <a:gd name="connsiteX8" fmla="*/ 4305008 w 4310445"/>
              <a:gd name="connsiteY8" fmla="*/ 883865 h 1653199"/>
              <a:gd name="connsiteX9" fmla="*/ 4310445 w 4310445"/>
              <a:gd name="connsiteY9" fmla="*/ 1155875 h 1653199"/>
              <a:gd name="connsiteX0" fmla="*/ 2003986 w 4310445"/>
              <a:gd name="connsiteY0" fmla="*/ 0 h 1653199"/>
              <a:gd name="connsiteX1" fmla="*/ 2005544 w 4310445"/>
              <a:gd name="connsiteY1" fmla="*/ 1440581 h 1653199"/>
              <a:gd name="connsiteX2" fmla="*/ 1816136 w 4310445"/>
              <a:gd name="connsiteY2" fmla="*/ 1652764 h 1653199"/>
              <a:gd name="connsiteX3" fmla="*/ 182214 w 4310445"/>
              <a:gd name="connsiteY3" fmla="*/ 1652762 h 1653199"/>
              <a:gd name="connsiteX4" fmla="*/ 2 w 4310445"/>
              <a:gd name="connsiteY4" fmla="*/ 1454966 h 1653199"/>
              <a:gd name="connsiteX5" fmla="*/ 2 w 4310445"/>
              <a:gd name="connsiteY5" fmla="*/ 850788 h 1653199"/>
              <a:gd name="connsiteX6" fmla="*/ 149995 w 4310445"/>
              <a:gd name="connsiteY6" fmla="*/ 634478 h 1653199"/>
              <a:gd name="connsiteX7" fmla="*/ 4062121 w 4310445"/>
              <a:gd name="connsiteY7" fmla="*/ 640978 h 1653199"/>
              <a:gd name="connsiteX8" fmla="*/ 4305008 w 4310445"/>
              <a:gd name="connsiteY8" fmla="*/ 883865 h 1653199"/>
              <a:gd name="connsiteX9" fmla="*/ 4310445 w 4310445"/>
              <a:gd name="connsiteY9" fmla="*/ 1155875 h 1653199"/>
              <a:gd name="connsiteX0" fmla="*/ 2003986 w 4310445"/>
              <a:gd name="connsiteY0" fmla="*/ 0 h 1653199"/>
              <a:gd name="connsiteX1" fmla="*/ 2005544 w 4310445"/>
              <a:gd name="connsiteY1" fmla="*/ 1440581 h 1653199"/>
              <a:gd name="connsiteX2" fmla="*/ 1816136 w 4310445"/>
              <a:gd name="connsiteY2" fmla="*/ 1652764 h 1653199"/>
              <a:gd name="connsiteX3" fmla="*/ 182214 w 4310445"/>
              <a:gd name="connsiteY3" fmla="*/ 1652762 h 1653199"/>
              <a:gd name="connsiteX4" fmla="*/ 2 w 4310445"/>
              <a:gd name="connsiteY4" fmla="*/ 1454966 h 1653199"/>
              <a:gd name="connsiteX5" fmla="*/ 2 w 4310445"/>
              <a:gd name="connsiteY5" fmla="*/ 850788 h 1653199"/>
              <a:gd name="connsiteX6" fmla="*/ 149995 w 4310445"/>
              <a:gd name="connsiteY6" fmla="*/ 634478 h 1653199"/>
              <a:gd name="connsiteX7" fmla="*/ 4062121 w 4310445"/>
              <a:gd name="connsiteY7" fmla="*/ 640978 h 1653199"/>
              <a:gd name="connsiteX8" fmla="*/ 4305008 w 4310445"/>
              <a:gd name="connsiteY8" fmla="*/ 883865 h 1653199"/>
              <a:gd name="connsiteX9" fmla="*/ 4310445 w 4310445"/>
              <a:gd name="connsiteY9" fmla="*/ 1155875 h 1653199"/>
              <a:gd name="connsiteX0" fmla="*/ 2003984 w 4310443"/>
              <a:gd name="connsiteY0" fmla="*/ 0 h 1653199"/>
              <a:gd name="connsiteX1" fmla="*/ 2005542 w 4310443"/>
              <a:gd name="connsiteY1" fmla="*/ 1440581 h 1653199"/>
              <a:gd name="connsiteX2" fmla="*/ 1816134 w 4310443"/>
              <a:gd name="connsiteY2" fmla="*/ 1652764 h 1653199"/>
              <a:gd name="connsiteX3" fmla="*/ 182212 w 4310443"/>
              <a:gd name="connsiteY3" fmla="*/ 1652762 h 1653199"/>
              <a:gd name="connsiteX4" fmla="*/ 0 w 4310443"/>
              <a:gd name="connsiteY4" fmla="*/ 1454966 h 1653199"/>
              <a:gd name="connsiteX5" fmla="*/ 0 w 4310443"/>
              <a:gd name="connsiteY5" fmla="*/ 850788 h 1653199"/>
              <a:gd name="connsiteX6" fmla="*/ 149993 w 4310443"/>
              <a:gd name="connsiteY6" fmla="*/ 634478 h 1653199"/>
              <a:gd name="connsiteX7" fmla="*/ 4062119 w 4310443"/>
              <a:gd name="connsiteY7" fmla="*/ 640978 h 1653199"/>
              <a:gd name="connsiteX8" fmla="*/ 4305006 w 4310443"/>
              <a:gd name="connsiteY8" fmla="*/ 883865 h 1653199"/>
              <a:gd name="connsiteX9" fmla="*/ 4310443 w 4310443"/>
              <a:gd name="connsiteY9" fmla="*/ 1155875 h 1653199"/>
              <a:gd name="connsiteX0" fmla="*/ 2003984 w 4310443"/>
              <a:gd name="connsiteY0" fmla="*/ 0 h 1653199"/>
              <a:gd name="connsiteX1" fmla="*/ 2005542 w 4310443"/>
              <a:gd name="connsiteY1" fmla="*/ 1440581 h 1653199"/>
              <a:gd name="connsiteX2" fmla="*/ 1816134 w 4310443"/>
              <a:gd name="connsiteY2" fmla="*/ 1652764 h 1653199"/>
              <a:gd name="connsiteX3" fmla="*/ 182212 w 4310443"/>
              <a:gd name="connsiteY3" fmla="*/ 1652762 h 1653199"/>
              <a:gd name="connsiteX4" fmla="*/ 0 w 4310443"/>
              <a:gd name="connsiteY4" fmla="*/ 1454966 h 1653199"/>
              <a:gd name="connsiteX5" fmla="*/ 0 w 4310443"/>
              <a:gd name="connsiteY5" fmla="*/ 850788 h 1653199"/>
              <a:gd name="connsiteX6" fmla="*/ 190751 w 4310443"/>
              <a:gd name="connsiteY6" fmla="*/ 633279 h 1653199"/>
              <a:gd name="connsiteX7" fmla="*/ 4062119 w 4310443"/>
              <a:gd name="connsiteY7" fmla="*/ 640978 h 1653199"/>
              <a:gd name="connsiteX8" fmla="*/ 4305006 w 4310443"/>
              <a:gd name="connsiteY8" fmla="*/ 883865 h 1653199"/>
              <a:gd name="connsiteX9" fmla="*/ 4310443 w 4310443"/>
              <a:gd name="connsiteY9" fmla="*/ 1155875 h 1653199"/>
              <a:gd name="connsiteX0" fmla="*/ 2003984 w 4310443"/>
              <a:gd name="connsiteY0" fmla="*/ 0 h 1653199"/>
              <a:gd name="connsiteX1" fmla="*/ 2005542 w 4310443"/>
              <a:gd name="connsiteY1" fmla="*/ 1440581 h 1653199"/>
              <a:gd name="connsiteX2" fmla="*/ 1816134 w 4310443"/>
              <a:gd name="connsiteY2" fmla="*/ 1652764 h 1653199"/>
              <a:gd name="connsiteX3" fmla="*/ 182212 w 4310443"/>
              <a:gd name="connsiteY3" fmla="*/ 1652762 h 1653199"/>
              <a:gd name="connsiteX4" fmla="*/ 0 w 4310443"/>
              <a:gd name="connsiteY4" fmla="*/ 1454966 h 1653199"/>
              <a:gd name="connsiteX5" fmla="*/ 0 w 4310443"/>
              <a:gd name="connsiteY5" fmla="*/ 850788 h 1653199"/>
              <a:gd name="connsiteX6" fmla="*/ 190751 w 4310443"/>
              <a:gd name="connsiteY6" fmla="*/ 633279 h 1653199"/>
              <a:gd name="connsiteX7" fmla="*/ 4062119 w 4310443"/>
              <a:gd name="connsiteY7" fmla="*/ 640978 h 1653199"/>
              <a:gd name="connsiteX8" fmla="*/ 4305006 w 4310443"/>
              <a:gd name="connsiteY8" fmla="*/ 883865 h 1653199"/>
              <a:gd name="connsiteX9" fmla="*/ 4310443 w 4310443"/>
              <a:gd name="connsiteY9" fmla="*/ 1155875 h 1653199"/>
              <a:gd name="connsiteX0" fmla="*/ 2003984 w 4310443"/>
              <a:gd name="connsiteY0" fmla="*/ 0 h 1653199"/>
              <a:gd name="connsiteX1" fmla="*/ 2005542 w 4310443"/>
              <a:gd name="connsiteY1" fmla="*/ 1440581 h 1653199"/>
              <a:gd name="connsiteX2" fmla="*/ 1816134 w 4310443"/>
              <a:gd name="connsiteY2" fmla="*/ 1652764 h 1653199"/>
              <a:gd name="connsiteX3" fmla="*/ 182212 w 4310443"/>
              <a:gd name="connsiteY3" fmla="*/ 1652762 h 1653199"/>
              <a:gd name="connsiteX4" fmla="*/ 0 w 4310443"/>
              <a:gd name="connsiteY4" fmla="*/ 1454966 h 1653199"/>
              <a:gd name="connsiteX5" fmla="*/ 1199 w 4310443"/>
              <a:gd name="connsiteY5" fmla="*/ 792049 h 1653199"/>
              <a:gd name="connsiteX6" fmla="*/ 190751 w 4310443"/>
              <a:gd name="connsiteY6" fmla="*/ 633279 h 1653199"/>
              <a:gd name="connsiteX7" fmla="*/ 4062119 w 4310443"/>
              <a:gd name="connsiteY7" fmla="*/ 640978 h 1653199"/>
              <a:gd name="connsiteX8" fmla="*/ 4305006 w 4310443"/>
              <a:gd name="connsiteY8" fmla="*/ 883865 h 1653199"/>
              <a:gd name="connsiteX9" fmla="*/ 4310443 w 4310443"/>
              <a:gd name="connsiteY9" fmla="*/ 1155875 h 1653199"/>
              <a:gd name="connsiteX0" fmla="*/ 2003984 w 4310443"/>
              <a:gd name="connsiteY0" fmla="*/ 0 h 1653199"/>
              <a:gd name="connsiteX1" fmla="*/ 2005542 w 4310443"/>
              <a:gd name="connsiteY1" fmla="*/ 1440581 h 1653199"/>
              <a:gd name="connsiteX2" fmla="*/ 1816134 w 4310443"/>
              <a:gd name="connsiteY2" fmla="*/ 1652764 h 1653199"/>
              <a:gd name="connsiteX3" fmla="*/ 182212 w 4310443"/>
              <a:gd name="connsiteY3" fmla="*/ 1652762 h 1653199"/>
              <a:gd name="connsiteX4" fmla="*/ 0 w 4310443"/>
              <a:gd name="connsiteY4" fmla="*/ 1454966 h 1653199"/>
              <a:gd name="connsiteX5" fmla="*/ 1199 w 4310443"/>
              <a:gd name="connsiteY5" fmla="*/ 792049 h 1653199"/>
              <a:gd name="connsiteX6" fmla="*/ 190751 w 4310443"/>
              <a:gd name="connsiteY6" fmla="*/ 633279 h 1653199"/>
              <a:gd name="connsiteX7" fmla="*/ 4062119 w 4310443"/>
              <a:gd name="connsiteY7" fmla="*/ 640978 h 1653199"/>
              <a:gd name="connsiteX8" fmla="*/ 4305006 w 4310443"/>
              <a:gd name="connsiteY8" fmla="*/ 883865 h 1653199"/>
              <a:gd name="connsiteX9" fmla="*/ 4310443 w 4310443"/>
              <a:gd name="connsiteY9" fmla="*/ 1155875 h 1653199"/>
              <a:gd name="connsiteX0" fmla="*/ 2003984 w 4310443"/>
              <a:gd name="connsiteY0" fmla="*/ 0 h 1653199"/>
              <a:gd name="connsiteX1" fmla="*/ 2005542 w 4310443"/>
              <a:gd name="connsiteY1" fmla="*/ 1440581 h 1653199"/>
              <a:gd name="connsiteX2" fmla="*/ 1816134 w 4310443"/>
              <a:gd name="connsiteY2" fmla="*/ 1652764 h 1653199"/>
              <a:gd name="connsiteX3" fmla="*/ 182212 w 4310443"/>
              <a:gd name="connsiteY3" fmla="*/ 1652762 h 1653199"/>
              <a:gd name="connsiteX4" fmla="*/ 0 w 4310443"/>
              <a:gd name="connsiteY4" fmla="*/ 1454966 h 1653199"/>
              <a:gd name="connsiteX5" fmla="*/ 2398 w 4310443"/>
              <a:gd name="connsiteY5" fmla="*/ 802838 h 1653199"/>
              <a:gd name="connsiteX6" fmla="*/ 190751 w 4310443"/>
              <a:gd name="connsiteY6" fmla="*/ 633279 h 1653199"/>
              <a:gd name="connsiteX7" fmla="*/ 4062119 w 4310443"/>
              <a:gd name="connsiteY7" fmla="*/ 640978 h 1653199"/>
              <a:gd name="connsiteX8" fmla="*/ 4305006 w 4310443"/>
              <a:gd name="connsiteY8" fmla="*/ 883865 h 1653199"/>
              <a:gd name="connsiteX9" fmla="*/ 4310443 w 4310443"/>
              <a:gd name="connsiteY9" fmla="*/ 1155875 h 1653199"/>
              <a:gd name="connsiteX0" fmla="*/ 2003984 w 4310443"/>
              <a:gd name="connsiteY0" fmla="*/ 0 h 1653199"/>
              <a:gd name="connsiteX1" fmla="*/ 2005542 w 4310443"/>
              <a:gd name="connsiteY1" fmla="*/ 1440581 h 1653199"/>
              <a:gd name="connsiteX2" fmla="*/ 1816134 w 4310443"/>
              <a:gd name="connsiteY2" fmla="*/ 1652764 h 1653199"/>
              <a:gd name="connsiteX3" fmla="*/ 182212 w 4310443"/>
              <a:gd name="connsiteY3" fmla="*/ 1652762 h 1653199"/>
              <a:gd name="connsiteX4" fmla="*/ 0 w 4310443"/>
              <a:gd name="connsiteY4" fmla="*/ 1454966 h 1653199"/>
              <a:gd name="connsiteX5" fmla="*/ 2398 w 4310443"/>
              <a:gd name="connsiteY5" fmla="*/ 802838 h 1653199"/>
              <a:gd name="connsiteX6" fmla="*/ 173968 w 4310443"/>
              <a:gd name="connsiteY6" fmla="*/ 633279 h 1653199"/>
              <a:gd name="connsiteX7" fmla="*/ 4062119 w 4310443"/>
              <a:gd name="connsiteY7" fmla="*/ 640978 h 1653199"/>
              <a:gd name="connsiteX8" fmla="*/ 4305006 w 4310443"/>
              <a:gd name="connsiteY8" fmla="*/ 883865 h 1653199"/>
              <a:gd name="connsiteX9" fmla="*/ 4310443 w 4310443"/>
              <a:gd name="connsiteY9" fmla="*/ 1155875 h 1653199"/>
              <a:gd name="connsiteX0" fmla="*/ 2003984 w 4310443"/>
              <a:gd name="connsiteY0" fmla="*/ 0 h 1653199"/>
              <a:gd name="connsiteX1" fmla="*/ 2005542 w 4310443"/>
              <a:gd name="connsiteY1" fmla="*/ 1440581 h 1653199"/>
              <a:gd name="connsiteX2" fmla="*/ 1816134 w 4310443"/>
              <a:gd name="connsiteY2" fmla="*/ 1652764 h 1653199"/>
              <a:gd name="connsiteX3" fmla="*/ 182212 w 4310443"/>
              <a:gd name="connsiteY3" fmla="*/ 1652762 h 1653199"/>
              <a:gd name="connsiteX4" fmla="*/ 0 w 4310443"/>
              <a:gd name="connsiteY4" fmla="*/ 1454966 h 1653199"/>
              <a:gd name="connsiteX5" fmla="*/ 2398 w 4310443"/>
              <a:gd name="connsiteY5" fmla="*/ 802838 h 1653199"/>
              <a:gd name="connsiteX6" fmla="*/ 173968 w 4310443"/>
              <a:gd name="connsiteY6" fmla="*/ 633279 h 1653199"/>
              <a:gd name="connsiteX7" fmla="*/ 4062119 w 4310443"/>
              <a:gd name="connsiteY7" fmla="*/ 640978 h 1653199"/>
              <a:gd name="connsiteX8" fmla="*/ 4305006 w 4310443"/>
              <a:gd name="connsiteY8" fmla="*/ 883865 h 1653199"/>
              <a:gd name="connsiteX9" fmla="*/ 4310443 w 4310443"/>
              <a:gd name="connsiteY9" fmla="*/ 1155875 h 1653199"/>
              <a:gd name="connsiteX0" fmla="*/ 2003984 w 4310443"/>
              <a:gd name="connsiteY0" fmla="*/ 0 h 1653199"/>
              <a:gd name="connsiteX1" fmla="*/ 2005542 w 4310443"/>
              <a:gd name="connsiteY1" fmla="*/ 1440581 h 1653199"/>
              <a:gd name="connsiteX2" fmla="*/ 1816134 w 4310443"/>
              <a:gd name="connsiteY2" fmla="*/ 1652764 h 1653199"/>
              <a:gd name="connsiteX3" fmla="*/ 182212 w 4310443"/>
              <a:gd name="connsiteY3" fmla="*/ 1652762 h 1653199"/>
              <a:gd name="connsiteX4" fmla="*/ 0 w 4310443"/>
              <a:gd name="connsiteY4" fmla="*/ 1454966 h 1653199"/>
              <a:gd name="connsiteX5" fmla="*/ 2398 w 4310443"/>
              <a:gd name="connsiteY5" fmla="*/ 802838 h 1653199"/>
              <a:gd name="connsiteX6" fmla="*/ 183558 w 4310443"/>
              <a:gd name="connsiteY6" fmla="*/ 633279 h 1653199"/>
              <a:gd name="connsiteX7" fmla="*/ 4062119 w 4310443"/>
              <a:gd name="connsiteY7" fmla="*/ 640978 h 1653199"/>
              <a:gd name="connsiteX8" fmla="*/ 4305006 w 4310443"/>
              <a:gd name="connsiteY8" fmla="*/ 883865 h 1653199"/>
              <a:gd name="connsiteX9" fmla="*/ 4310443 w 4310443"/>
              <a:gd name="connsiteY9" fmla="*/ 1155875 h 1653199"/>
              <a:gd name="connsiteX0" fmla="*/ 2003984 w 4310443"/>
              <a:gd name="connsiteY0" fmla="*/ 0 h 1653199"/>
              <a:gd name="connsiteX1" fmla="*/ 2005542 w 4310443"/>
              <a:gd name="connsiteY1" fmla="*/ 1440581 h 1653199"/>
              <a:gd name="connsiteX2" fmla="*/ 1816134 w 4310443"/>
              <a:gd name="connsiteY2" fmla="*/ 1652764 h 1653199"/>
              <a:gd name="connsiteX3" fmla="*/ 182212 w 4310443"/>
              <a:gd name="connsiteY3" fmla="*/ 1652762 h 1653199"/>
              <a:gd name="connsiteX4" fmla="*/ 0 w 4310443"/>
              <a:gd name="connsiteY4" fmla="*/ 1454966 h 1653199"/>
              <a:gd name="connsiteX5" fmla="*/ 3597 w 4310443"/>
              <a:gd name="connsiteY5" fmla="*/ 819621 h 1653199"/>
              <a:gd name="connsiteX6" fmla="*/ 183558 w 4310443"/>
              <a:gd name="connsiteY6" fmla="*/ 633279 h 1653199"/>
              <a:gd name="connsiteX7" fmla="*/ 4062119 w 4310443"/>
              <a:gd name="connsiteY7" fmla="*/ 640978 h 1653199"/>
              <a:gd name="connsiteX8" fmla="*/ 4305006 w 4310443"/>
              <a:gd name="connsiteY8" fmla="*/ 883865 h 1653199"/>
              <a:gd name="connsiteX9" fmla="*/ 4310443 w 4310443"/>
              <a:gd name="connsiteY9" fmla="*/ 1155875 h 16531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10443" h="1653199">
                <a:moveTo>
                  <a:pt x="2003984" y="0"/>
                </a:moveTo>
                <a:cubicBezTo>
                  <a:pt x="2005443" y="743"/>
                  <a:pt x="2004060" y="1441526"/>
                  <a:pt x="2005542" y="1440581"/>
                </a:cubicBezTo>
                <a:cubicBezTo>
                  <a:pt x="2007000" y="1556605"/>
                  <a:pt x="1941981" y="1650455"/>
                  <a:pt x="1816134" y="1652764"/>
                </a:cubicBezTo>
                <a:cubicBezTo>
                  <a:pt x="1818731" y="1653963"/>
                  <a:pt x="182388" y="1652251"/>
                  <a:pt x="182212" y="1652762"/>
                </a:cubicBezTo>
                <a:cubicBezTo>
                  <a:pt x="60337" y="1643971"/>
                  <a:pt x="575" y="1553953"/>
                  <a:pt x="0" y="1454966"/>
                </a:cubicBezTo>
                <a:cubicBezTo>
                  <a:pt x="200" y="1456764"/>
                  <a:pt x="3772" y="817312"/>
                  <a:pt x="3597" y="819621"/>
                </a:cubicBezTo>
                <a:cubicBezTo>
                  <a:pt x="4620" y="706849"/>
                  <a:pt x="78952" y="632285"/>
                  <a:pt x="183558" y="633279"/>
                </a:cubicBezTo>
                <a:lnTo>
                  <a:pt x="4062119" y="640978"/>
                </a:lnTo>
                <a:cubicBezTo>
                  <a:pt x="4196262" y="640978"/>
                  <a:pt x="4305006" y="749722"/>
                  <a:pt x="4305006" y="883865"/>
                </a:cubicBezTo>
                <a:lnTo>
                  <a:pt x="4310443" y="1155875"/>
                </a:lnTo>
              </a:path>
            </a:pathLst>
          </a:custGeom>
          <a:noFill/>
          <a:ln w="6350" cap="rnd">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Ellipse 23">
            <a:extLst>
              <a:ext uri="{FF2B5EF4-FFF2-40B4-BE49-F238E27FC236}">
                <a16:creationId xmlns:a16="http://schemas.microsoft.com/office/drawing/2014/main" id="{8103FCAB-727C-4E70-AA09-A6BA71172A33}"/>
              </a:ext>
            </a:extLst>
          </p:cNvPr>
          <p:cNvSpPr/>
          <p:nvPr userDrawn="1"/>
        </p:nvSpPr>
        <p:spPr>
          <a:xfrm>
            <a:off x="5913865" y="4134323"/>
            <a:ext cx="169200" cy="1692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a:t> </a:t>
            </a:r>
          </a:p>
        </p:txBody>
      </p:sp>
      <p:cxnSp>
        <p:nvCxnSpPr>
          <p:cNvPr id="26" name="Gerader Verbinder 25">
            <a:extLst>
              <a:ext uri="{FF2B5EF4-FFF2-40B4-BE49-F238E27FC236}">
                <a16:creationId xmlns:a16="http://schemas.microsoft.com/office/drawing/2014/main" id="{0978F05B-71F0-4694-8C0C-1BCD6DD295D1}"/>
              </a:ext>
            </a:extLst>
          </p:cNvPr>
          <p:cNvCxnSpPr>
            <a:cxnSpLocks/>
          </p:cNvCxnSpPr>
          <p:nvPr userDrawn="1"/>
        </p:nvCxnSpPr>
        <p:spPr>
          <a:xfrm>
            <a:off x="9047162" y="5741999"/>
            <a:ext cx="0" cy="111600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8" name="Fußzeilenplatzhalter 27">
            <a:extLst>
              <a:ext uri="{FF2B5EF4-FFF2-40B4-BE49-F238E27FC236}">
                <a16:creationId xmlns:a16="http://schemas.microsoft.com/office/drawing/2014/main" id="{2EAD6DB2-F9C2-4DDB-B08F-C1CDA07D5EFC}"/>
              </a:ext>
            </a:extLst>
          </p:cNvPr>
          <p:cNvSpPr>
            <a:spLocks noGrp="1"/>
          </p:cNvSpPr>
          <p:nvPr>
            <p:ph type="ftr" sz="quarter" idx="10"/>
          </p:nvPr>
        </p:nvSpPr>
        <p:spPr/>
        <p:txBody>
          <a:bodyPr/>
          <a:lstStyle/>
          <a:p>
            <a:r>
              <a:rPr lang="de-DE"/>
              <a:t>Copyright © SUSE 2020</a:t>
            </a:r>
          </a:p>
        </p:txBody>
      </p:sp>
      <p:sp>
        <p:nvSpPr>
          <p:cNvPr id="29" name="Foliennummernplatzhalter 28">
            <a:extLst>
              <a:ext uri="{FF2B5EF4-FFF2-40B4-BE49-F238E27FC236}">
                <a16:creationId xmlns:a16="http://schemas.microsoft.com/office/drawing/2014/main" id="{E6A037B4-9474-41E6-B8EF-17BC2C7B84DD}"/>
              </a:ext>
            </a:extLst>
          </p:cNvPr>
          <p:cNvSpPr>
            <a:spLocks noGrp="1"/>
          </p:cNvSpPr>
          <p:nvPr>
            <p:ph type="sldNum" sz="quarter" idx="11"/>
          </p:nvPr>
        </p:nvSpPr>
        <p:spPr/>
        <p:txBody>
          <a:bodyPr/>
          <a:lstStyle/>
          <a:p>
            <a:fld id="{E27944A3-C911-4B20-B8AF-AE5B92A5478B}" type="slidenum">
              <a:rPr lang="de-DE" smtClean="0"/>
              <a:pPr/>
              <a:t>‹#›</a:t>
            </a:fld>
            <a:endParaRPr lang="de-DE"/>
          </a:p>
        </p:txBody>
      </p:sp>
      <p:sp>
        <p:nvSpPr>
          <p:cNvPr id="21" name="Titel 20">
            <a:extLst>
              <a:ext uri="{FF2B5EF4-FFF2-40B4-BE49-F238E27FC236}">
                <a16:creationId xmlns:a16="http://schemas.microsoft.com/office/drawing/2014/main" id="{CCD2BE5A-4378-41B8-9827-E372F0C62DA7}"/>
              </a:ext>
            </a:extLst>
          </p:cNvPr>
          <p:cNvSpPr>
            <a:spLocks noGrp="1"/>
          </p:cNvSpPr>
          <p:nvPr>
            <p:ph type="title" hasCustomPrompt="1"/>
          </p:nvPr>
        </p:nvSpPr>
        <p:spPr>
          <a:xfrm>
            <a:off x="507600" y="3351600"/>
            <a:ext cx="4648986" cy="1661993"/>
          </a:xfrm>
        </p:spPr>
        <p:txBody>
          <a:bodyPr>
            <a:spAutoFit/>
          </a:bodyPr>
          <a:lstStyle/>
          <a:p>
            <a:r>
              <a:rPr lang="en-US"/>
              <a:t>This is a divider page without an image.</a:t>
            </a:r>
            <a:endParaRPr lang="de-DE"/>
          </a:p>
        </p:txBody>
      </p:sp>
    </p:spTree>
    <p:extLst>
      <p:ext uri="{BB962C8B-B14F-4D97-AF65-F5344CB8AC3E}">
        <p14:creationId xmlns:p14="http://schemas.microsoft.com/office/powerpoint/2010/main" val="2830202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act chart">
    <p:spTree>
      <p:nvGrpSpPr>
        <p:cNvPr id="1" name=""/>
        <p:cNvGrpSpPr/>
        <p:nvPr/>
      </p:nvGrpSpPr>
      <p:grpSpPr>
        <a:xfrm>
          <a:off x="0" y="0"/>
          <a:ext cx="0" cy="0"/>
          <a:chOff x="0" y="0"/>
          <a:chExt cx="0" cy="0"/>
        </a:xfrm>
      </p:grpSpPr>
      <p:sp>
        <p:nvSpPr>
          <p:cNvPr id="40" name="Textplatzhalter 2">
            <a:extLst>
              <a:ext uri="{FF2B5EF4-FFF2-40B4-BE49-F238E27FC236}">
                <a16:creationId xmlns:a16="http://schemas.microsoft.com/office/drawing/2014/main" id="{92ABCFB6-24AB-4349-8B00-49C09103FFDE}"/>
              </a:ext>
            </a:extLst>
          </p:cNvPr>
          <p:cNvSpPr>
            <a:spLocks noGrp="1"/>
          </p:cNvSpPr>
          <p:nvPr>
            <p:ph type="body" sz="quarter" idx="33" hasCustomPrompt="1"/>
          </p:nvPr>
        </p:nvSpPr>
        <p:spPr>
          <a:xfrm>
            <a:off x="507600" y="507600"/>
            <a:ext cx="11176800" cy="256206"/>
          </a:xfrm>
        </p:spPr>
        <p:txBody>
          <a:bodyPr vert="horz" wrap="square" lIns="0" tIns="0" rIns="0" bIns="144000" rtlCol="0">
            <a:spAutoFit/>
          </a:bodyPr>
          <a:lstStyle>
            <a:lvl1pPr marL="0" indent="0">
              <a:buNone/>
              <a:defRPr lang="en-US" sz="800" cap="all" spc="60" baseline="0" noProof="0">
                <a:solidFill>
                  <a:schemeClr val="accent1"/>
                </a:solidFill>
                <a:latin typeface="Work Sans Medium" pitchFamily="2" charset="0"/>
              </a:defRPr>
            </a:lvl1pPr>
          </a:lstStyle>
          <a:p>
            <a:pPr marL="228600" lvl="0" indent="-228600"/>
            <a:r>
              <a:rPr lang="en-US" noProof="0"/>
              <a:t>BREADCRUMBS</a:t>
            </a:r>
          </a:p>
        </p:txBody>
      </p:sp>
      <p:sp>
        <p:nvSpPr>
          <p:cNvPr id="10" name="Bildplatzhalter 9">
            <a:extLst>
              <a:ext uri="{FF2B5EF4-FFF2-40B4-BE49-F238E27FC236}">
                <a16:creationId xmlns:a16="http://schemas.microsoft.com/office/drawing/2014/main" id="{E99C17E0-B794-2541-B6BC-8ABEC0D45684}"/>
              </a:ext>
            </a:extLst>
          </p:cNvPr>
          <p:cNvSpPr>
            <a:spLocks noGrp="1"/>
          </p:cNvSpPr>
          <p:nvPr>
            <p:ph type="pic" sz="quarter" idx="10"/>
          </p:nvPr>
        </p:nvSpPr>
        <p:spPr>
          <a:xfrm>
            <a:off x="507599" y="1758299"/>
            <a:ext cx="2225660" cy="2522101"/>
          </a:xfrm>
          <a:prstGeom prst="roundRect">
            <a:avLst>
              <a:gd name="adj" fmla="val 11553"/>
            </a:avLst>
          </a:prstGeom>
          <a:solidFill>
            <a:schemeClr val="bg2"/>
          </a:solidFill>
        </p:spPr>
        <p:txBody>
          <a:bodyPr lIns="0" tIns="1080000" rIns="0" bIns="0" anchor="ctr" anchorCtr="1">
            <a:noAutofit/>
          </a:bodyPr>
          <a:lstStyle>
            <a:lvl1pPr marL="0" indent="0" algn="ctr">
              <a:buNone/>
              <a:defRPr sz="1500">
                <a:solidFill>
                  <a:schemeClr val="accent3"/>
                </a:solidFill>
                <a:latin typeface="+mj-lt"/>
              </a:defRPr>
            </a:lvl1pPr>
          </a:lstStyle>
          <a:p>
            <a:endParaRPr lang="en-US" noProof="0"/>
          </a:p>
        </p:txBody>
      </p:sp>
      <p:sp>
        <p:nvSpPr>
          <p:cNvPr id="38" name="Rechteck: diagonal liegende Ecken abgerundet 14">
            <a:extLst>
              <a:ext uri="{FF2B5EF4-FFF2-40B4-BE49-F238E27FC236}">
                <a16:creationId xmlns:a16="http://schemas.microsoft.com/office/drawing/2014/main" id="{D7572113-671C-48ED-8B3C-69393E076A8B}"/>
              </a:ext>
            </a:extLst>
          </p:cNvPr>
          <p:cNvSpPr/>
          <p:nvPr userDrawn="1"/>
        </p:nvSpPr>
        <p:spPr>
          <a:xfrm>
            <a:off x="558350" y="4819650"/>
            <a:ext cx="9841770" cy="2038350"/>
          </a:xfrm>
          <a:custGeom>
            <a:avLst/>
            <a:gdLst>
              <a:gd name="connsiteX0" fmla="*/ 0 w 1349375"/>
              <a:gd name="connsiteY0" fmla="*/ 0 h 972521"/>
              <a:gd name="connsiteX1" fmla="*/ 1106488 w 1349375"/>
              <a:gd name="connsiteY1" fmla="*/ 0 h 972521"/>
              <a:gd name="connsiteX2" fmla="*/ 1349375 w 1349375"/>
              <a:gd name="connsiteY2" fmla="*/ 242887 h 972521"/>
              <a:gd name="connsiteX3" fmla="*/ 1349375 w 1349375"/>
              <a:gd name="connsiteY3" fmla="*/ 972521 h 972521"/>
              <a:gd name="connsiteX4" fmla="*/ 1349375 w 1349375"/>
              <a:gd name="connsiteY4" fmla="*/ 972521 h 972521"/>
              <a:gd name="connsiteX5" fmla="*/ 242887 w 1349375"/>
              <a:gd name="connsiteY5" fmla="*/ 972521 h 972521"/>
              <a:gd name="connsiteX6" fmla="*/ 0 w 1349375"/>
              <a:gd name="connsiteY6" fmla="*/ 729634 h 972521"/>
              <a:gd name="connsiteX7" fmla="*/ 0 w 1349375"/>
              <a:gd name="connsiteY7" fmla="*/ 0 h 972521"/>
              <a:gd name="connsiteX8" fmla="*/ 0 w 1349375"/>
              <a:gd name="connsiteY8" fmla="*/ 0 h 972521"/>
              <a:gd name="connsiteX0" fmla="*/ 0 w 1349375"/>
              <a:gd name="connsiteY0" fmla="*/ 0 h 972521"/>
              <a:gd name="connsiteX1" fmla="*/ 1106488 w 1349375"/>
              <a:gd name="connsiteY1" fmla="*/ 0 h 972521"/>
              <a:gd name="connsiteX2" fmla="*/ 1349375 w 1349375"/>
              <a:gd name="connsiteY2" fmla="*/ 242887 h 972521"/>
              <a:gd name="connsiteX3" fmla="*/ 1349375 w 1349375"/>
              <a:gd name="connsiteY3" fmla="*/ 972521 h 972521"/>
              <a:gd name="connsiteX4" fmla="*/ 1349375 w 1349375"/>
              <a:gd name="connsiteY4" fmla="*/ 972521 h 972521"/>
              <a:gd name="connsiteX5" fmla="*/ 0 w 1349375"/>
              <a:gd name="connsiteY5" fmla="*/ 729634 h 972521"/>
              <a:gd name="connsiteX6" fmla="*/ 0 w 1349375"/>
              <a:gd name="connsiteY6" fmla="*/ 0 h 972521"/>
              <a:gd name="connsiteX7" fmla="*/ 0 w 1349375"/>
              <a:gd name="connsiteY7" fmla="*/ 0 h 972521"/>
              <a:gd name="connsiteX0" fmla="*/ 0 w 1349375"/>
              <a:gd name="connsiteY0" fmla="*/ 729634 h 972521"/>
              <a:gd name="connsiteX1" fmla="*/ 0 w 1349375"/>
              <a:gd name="connsiteY1" fmla="*/ 0 h 972521"/>
              <a:gd name="connsiteX2" fmla="*/ 0 w 1349375"/>
              <a:gd name="connsiteY2" fmla="*/ 0 h 972521"/>
              <a:gd name="connsiteX3" fmla="*/ 1106488 w 1349375"/>
              <a:gd name="connsiteY3" fmla="*/ 0 h 972521"/>
              <a:gd name="connsiteX4" fmla="*/ 1349375 w 1349375"/>
              <a:gd name="connsiteY4" fmla="*/ 242887 h 972521"/>
              <a:gd name="connsiteX5" fmla="*/ 1349375 w 1349375"/>
              <a:gd name="connsiteY5" fmla="*/ 972521 h 972521"/>
              <a:gd name="connsiteX6" fmla="*/ 1349375 w 1349375"/>
              <a:gd name="connsiteY6" fmla="*/ 972521 h 972521"/>
              <a:gd name="connsiteX7" fmla="*/ 91440 w 1349375"/>
              <a:gd name="connsiteY7" fmla="*/ 821074 h 972521"/>
              <a:gd name="connsiteX0" fmla="*/ 0 w 1349375"/>
              <a:gd name="connsiteY0" fmla="*/ 729634 h 972521"/>
              <a:gd name="connsiteX1" fmla="*/ 0 w 1349375"/>
              <a:gd name="connsiteY1" fmla="*/ 0 h 972521"/>
              <a:gd name="connsiteX2" fmla="*/ 0 w 1349375"/>
              <a:gd name="connsiteY2" fmla="*/ 0 h 972521"/>
              <a:gd name="connsiteX3" fmla="*/ 1106488 w 1349375"/>
              <a:gd name="connsiteY3" fmla="*/ 0 h 972521"/>
              <a:gd name="connsiteX4" fmla="*/ 1349375 w 1349375"/>
              <a:gd name="connsiteY4" fmla="*/ 242887 h 972521"/>
              <a:gd name="connsiteX5" fmla="*/ 1349375 w 1349375"/>
              <a:gd name="connsiteY5" fmla="*/ 972521 h 972521"/>
              <a:gd name="connsiteX6" fmla="*/ 1349375 w 1349375"/>
              <a:gd name="connsiteY6" fmla="*/ 972521 h 972521"/>
              <a:gd name="connsiteX0" fmla="*/ 0 w 1349375"/>
              <a:gd name="connsiteY0" fmla="*/ 0 h 972521"/>
              <a:gd name="connsiteX1" fmla="*/ 0 w 1349375"/>
              <a:gd name="connsiteY1" fmla="*/ 0 h 972521"/>
              <a:gd name="connsiteX2" fmla="*/ 1106488 w 1349375"/>
              <a:gd name="connsiteY2" fmla="*/ 0 h 972521"/>
              <a:gd name="connsiteX3" fmla="*/ 1349375 w 1349375"/>
              <a:gd name="connsiteY3" fmla="*/ 242887 h 972521"/>
              <a:gd name="connsiteX4" fmla="*/ 1349375 w 1349375"/>
              <a:gd name="connsiteY4" fmla="*/ 972521 h 972521"/>
              <a:gd name="connsiteX5" fmla="*/ 1349375 w 1349375"/>
              <a:gd name="connsiteY5" fmla="*/ 972521 h 972521"/>
              <a:gd name="connsiteX0" fmla="*/ 5166765 w 6516140"/>
              <a:gd name="connsiteY0" fmla="*/ 8093 h 980614"/>
              <a:gd name="connsiteX1" fmla="*/ 0 w 6516140"/>
              <a:gd name="connsiteY1" fmla="*/ 0 h 980614"/>
              <a:gd name="connsiteX2" fmla="*/ 6273253 w 6516140"/>
              <a:gd name="connsiteY2" fmla="*/ 8093 h 980614"/>
              <a:gd name="connsiteX3" fmla="*/ 6516140 w 6516140"/>
              <a:gd name="connsiteY3" fmla="*/ 250980 h 980614"/>
              <a:gd name="connsiteX4" fmla="*/ 6516140 w 6516140"/>
              <a:gd name="connsiteY4" fmla="*/ 980614 h 980614"/>
              <a:gd name="connsiteX5" fmla="*/ 6516140 w 6516140"/>
              <a:gd name="connsiteY5" fmla="*/ 980614 h 980614"/>
              <a:gd name="connsiteX0" fmla="*/ 5166765 w 7155410"/>
              <a:gd name="connsiteY0" fmla="*/ 8093 h 1878830"/>
              <a:gd name="connsiteX1" fmla="*/ 0 w 7155410"/>
              <a:gd name="connsiteY1" fmla="*/ 0 h 1878830"/>
              <a:gd name="connsiteX2" fmla="*/ 6273253 w 7155410"/>
              <a:gd name="connsiteY2" fmla="*/ 8093 h 1878830"/>
              <a:gd name="connsiteX3" fmla="*/ 6516140 w 7155410"/>
              <a:gd name="connsiteY3" fmla="*/ 250980 h 1878830"/>
              <a:gd name="connsiteX4" fmla="*/ 6516140 w 7155410"/>
              <a:gd name="connsiteY4" fmla="*/ 980614 h 1878830"/>
              <a:gd name="connsiteX5" fmla="*/ 7155410 w 7155410"/>
              <a:gd name="connsiteY5" fmla="*/ 1878830 h 1878830"/>
              <a:gd name="connsiteX0" fmla="*/ 5166765 w 6516140"/>
              <a:gd name="connsiteY0" fmla="*/ 8093 h 980614"/>
              <a:gd name="connsiteX1" fmla="*/ 0 w 6516140"/>
              <a:gd name="connsiteY1" fmla="*/ 0 h 980614"/>
              <a:gd name="connsiteX2" fmla="*/ 6273253 w 6516140"/>
              <a:gd name="connsiteY2" fmla="*/ 8093 h 980614"/>
              <a:gd name="connsiteX3" fmla="*/ 6516140 w 6516140"/>
              <a:gd name="connsiteY3" fmla="*/ 250980 h 980614"/>
              <a:gd name="connsiteX4" fmla="*/ 6516140 w 6516140"/>
              <a:gd name="connsiteY4" fmla="*/ 980614 h 980614"/>
              <a:gd name="connsiteX0" fmla="*/ 5166765 w 6516140"/>
              <a:gd name="connsiteY0" fmla="*/ 8093 h 1334575"/>
              <a:gd name="connsiteX1" fmla="*/ 0 w 6516140"/>
              <a:gd name="connsiteY1" fmla="*/ 0 h 1334575"/>
              <a:gd name="connsiteX2" fmla="*/ 6273253 w 6516140"/>
              <a:gd name="connsiteY2" fmla="*/ 8093 h 1334575"/>
              <a:gd name="connsiteX3" fmla="*/ 6516140 w 6516140"/>
              <a:gd name="connsiteY3" fmla="*/ 250980 h 1334575"/>
              <a:gd name="connsiteX4" fmla="*/ 6516140 w 6516140"/>
              <a:gd name="connsiteY4" fmla="*/ 1334575 h 1334575"/>
              <a:gd name="connsiteX0" fmla="*/ 5157690 w 6516140"/>
              <a:gd name="connsiteY0" fmla="*/ 180536 h 1334575"/>
              <a:gd name="connsiteX1" fmla="*/ 0 w 6516140"/>
              <a:gd name="connsiteY1" fmla="*/ 0 h 1334575"/>
              <a:gd name="connsiteX2" fmla="*/ 6273253 w 6516140"/>
              <a:gd name="connsiteY2" fmla="*/ 8093 h 1334575"/>
              <a:gd name="connsiteX3" fmla="*/ 6516140 w 6516140"/>
              <a:gd name="connsiteY3" fmla="*/ 250980 h 1334575"/>
              <a:gd name="connsiteX4" fmla="*/ 6516140 w 6516140"/>
              <a:gd name="connsiteY4" fmla="*/ 1334575 h 1334575"/>
              <a:gd name="connsiteX0" fmla="*/ 0 w 6516140"/>
              <a:gd name="connsiteY0" fmla="*/ 0 h 1334575"/>
              <a:gd name="connsiteX1" fmla="*/ 6273253 w 6516140"/>
              <a:gd name="connsiteY1" fmla="*/ 8093 h 1334575"/>
              <a:gd name="connsiteX2" fmla="*/ 6516140 w 6516140"/>
              <a:gd name="connsiteY2" fmla="*/ 250980 h 1334575"/>
              <a:gd name="connsiteX3" fmla="*/ 6516140 w 6516140"/>
              <a:gd name="connsiteY3" fmla="*/ 1334575 h 1334575"/>
              <a:gd name="connsiteX0" fmla="*/ 0 w 5666734"/>
              <a:gd name="connsiteY0" fmla="*/ 0 h 1332334"/>
              <a:gd name="connsiteX1" fmla="*/ 5423847 w 5666734"/>
              <a:gd name="connsiteY1" fmla="*/ 5852 h 1332334"/>
              <a:gd name="connsiteX2" fmla="*/ 5666734 w 5666734"/>
              <a:gd name="connsiteY2" fmla="*/ 248739 h 1332334"/>
              <a:gd name="connsiteX3" fmla="*/ 5666734 w 5666734"/>
              <a:gd name="connsiteY3" fmla="*/ 1332334 h 1332334"/>
              <a:gd name="connsiteX0" fmla="*/ 0 w 5666734"/>
              <a:gd name="connsiteY0" fmla="*/ 0 h 2376722"/>
              <a:gd name="connsiteX1" fmla="*/ 5423847 w 5666734"/>
              <a:gd name="connsiteY1" fmla="*/ 5852 h 2376722"/>
              <a:gd name="connsiteX2" fmla="*/ 5666734 w 5666734"/>
              <a:gd name="connsiteY2" fmla="*/ 248739 h 2376722"/>
              <a:gd name="connsiteX3" fmla="*/ 5664493 w 5666734"/>
              <a:gd name="connsiteY3" fmla="*/ 2376722 h 2376722"/>
              <a:gd name="connsiteX0" fmla="*/ 0 w 5666734"/>
              <a:gd name="connsiteY0" fmla="*/ 0 h 1530912"/>
              <a:gd name="connsiteX1" fmla="*/ 5423847 w 5666734"/>
              <a:gd name="connsiteY1" fmla="*/ 5852 h 1530912"/>
              <a:gd name="connsiteX2" fmla="*/ 5666734 w 5666734"/>
              <a:gd name="connsiteY2" fmla="*/ 248739 h 1530912"/>
              <a:gd name="connsiteX3" fmla="*/ 5665777 w 5666734"/>
              <a:gd name="connsiteY3" fmla="*/ 1530912 h 1530912"/>
              <a:gd name="connsiteX0" fmla="*/ 0 w 6251999"/>
              <a:gd name="connsiteY0" fmla="*/ 0 h 1530912"/>
              <a:gd name="connsiteX1" fmla="*/ 6009112 w 6251999"/>
              <a:gd name="connsiteY1" fmla="*/ 5852 h 1530912"/>
              <a:gd name="connsiteX2" fmla="*/ 6251999 w 6251999"/>
              <a:gd name="connsiteY2" fmla="*/ 248739 h 1530912"/>
              <a:gd name="connsiteX3" fmla="*/ 6251042 w 6251999"/>
              <a:gd name="connsiteY3" fmla="*/ 1530912 h 1530912"/>
              <a:gd name="connsiteX0" fmla="*/ 0 w 7285285"/>
              <a:gd name="connsiteY0" fmla="*/ 0 h 1530912"/>
              <a:gd name="connsiteX1" fmla="*/ 7042398 w 7285285"/>
              <a:gd name="connsiteY1" fmla="*/ 5852 h 1530912"/>
              <a:gd name="connsiteX2" fmla="*/ 7285285 w 7285285"/>
              <a:gd name="connsiteY2" fmla="*/ 248739 h 1530912"/>
              <a:gd name="connsiteX3" fmla="*/ 7284328 w 7285285"/>
              <a:gd name="connsiteY3" fmla="*/ 1530912 h 1530912"/>
            </a:gdLst>
            <a:ahLst/>
            <a:cxnLst>
              <a:cxn ang="0">
                <a:pos x="connsiteX0" y="connsiteY0"/>
              </a:cxn>
              <a:cxn ang="0">
                <a:pos x="connsiteX1" y="connsiteY1"/>
              </a:cxn>
              <a:cxn ang="0">
                <a:pos x="connsiteX2" y="connsiteY2"/>
              </a:cxn>
              <a:cxn ang="0">
                <a:pos x="connsiteX3" y="connsiteY3"/>
              </a:cxn>
            </a:cxnLst>
            <a:rect l="l" t="t" r="r" b="b"/>
            <a:pathLst>
              <a:path w="7285285" h="1530912">
                <a:moveTo>
                  <a:pt x="0" y="0"/>
                </a:moveTo>
                <a:lnTo>
                  <a:pt x="7042398" y="5852"/>
                </a:lnTo>
                <a:cubicBezTo>
                  <a:pt x="7176541" y="5852"/>
                  <a:pt x="7285285" y="114596"/>
                  <a:pt x="7285285" y="248739"/>
                </a:cubicBezTo>
                <a:lnTo>
                  <a:pt x="7284328" y="1530912"/>
                </a:lnTo>
              </a:path>
            </a:pathLst>
          </a:custGeom>
          <a:noFill/>
          <a:ln w="6350" cap="rnd">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cxnSp>
        <p:nvCxnSpPr>
          <p:cNvPr id="5" name="Gerader Verbinder 4">
            <a:extLst>
              <a:ext uri="{FF2B5EF4-FFF2-40B4-BE49-F238E27FC236}">
                <a16:creationId xmlns:a16="http://schemas.microsoft.com/office/drawing/2014/main" id="{0A183865-46FD-4F6D-8CD3-AB7C45A603E0}"/>
              </a:ext>
            </a:extLst>
          </p:cNvPr>
          <p:cNvCxnSpPr>
            <a:cxnSpLocks/>
          </p:cNvCxnSpPr>
          <p:nvPr userDrawn="1"/>
        </p:nvCxnSpPr>
        <p:spPr>
          <a:xfrm>
            <a:off x="3771" y="4819650"/>
            <a:ext cx="554579" cy="0"/>
          </a:xfrm>
          <a:prstGeom prst="line">
            <a:avLst/>
          </a:prstGeom>
          <a:ln w="12700" cap="rnd">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9" name="Textplatzhalter 38">
            <a:extLst>
              <a:ext uri="{FF2B5EF4-FFF2-40B4-BE49-F238E27FC236}">
                <a16:creationId xmlns:a16="http://schemas.microsoft.com/office/drawing/2014/main" id="{E1C9CEE8-B2F8-411F-B0B2-0818DF30C487}"/>
              </a:ext>
            </a:extLst>
          </p:cNvPr>
          <p:cNvSpPr>
            <a:spLocks noGrp="1"/>
          </p:cNvSpPr>
          <p:nvPr>
            <p:ph type="body" sz="quarter" idx="34" hasCustomPrompt="1"/>
          </p:nvPr>
        </p:nvSpPr>
        <p:spPr>
          <a:xfrm>
            <a:off x="507600" y="4481862"/>
            <a:ext cx="2225659" cy="183650"/>
          </a:xfrm>
        </p:spPr>
        <p:txBody>
          <a:bodyPr lIns="0" tIns="0" rIns="0" bIns="0" anchor="b">
            <a:noAutofit/>
          </a:bodyPr>
          <a:lstStyle>
            <a:lvl1pPr marL="0" indent="0">
              <a:lnSpc>
                <a:spcPct val="110000"/>
              </a:lnSpc>
              <a:buNone/>
              <a:defRPr sz="1500" spc="20" baseline="0">
                <a:solidFill>
                  <a:schemeClr val="accent1"/>
                </a:solidFill>
                <a:latin typeface="Work Sans Medium" pitchFamily="2" charset="0"/>
              </a:defRPr>
            </a:lvl1pPr>
            <a:lvl2pPr marL="457200" indent="0">
              <a:buNone/>
              <a:defRPr sz="1100">
                <a:latin typeface="Work Sans Light" pitchFamily="2" charset="0"/>
              </a:defRPr>
            </a:lvl2pPr>
            <a:lvl3pPr marL="914400" indent="0">
              <a:buNone/>
              <a:defRPr sz="1100">
                <a:latin typeface="Work Sans Light" pitchFamily="2" charset="0"/>
              </a:defRPr>
            </a:lvl3pPr>
            <a:lvl4pPr marL="1371600" indent="0">
              <a:buNone/>
              <a:defRPr sz="1100">
                <a:latin typeface="Work Sans Light" pitchFamily="2" charset="0"/>
              </a:defRPr>
            </a:lvl4pPr>
            <a:lvl5pPr marL="1828800" indent="0">
              <a:buNone/>
              <a:defRPr sz="1100">
                <a:latin typeface="Work Sans Light" pitchFamily="2" charset="0"/>
              </a:defRPr>
            </a:lvl5pPr>
          </a:lstStyle>
          <a:p>
            <a:pPr lvl="0"/>
            <a:r>
              <a:rPr lang="en-US" noProof="0"/>
              <a:t>Firstname Lastname</a:t>
            </a:r>
          </a:p>
        </p:txBody>
      </p:sp>
      <p:sp>
        <p:nvSpPr>
          <p:cNvPr id="41" name="Textplatzhalter 40">
            <a:extLst>
              <a:ext uri="{FF2B5EF4-FFF2-40B4-BE49-F238E27FC236}">
                <a16:creationId xmlns:a16="http://schemas.microsoft.com/office/drawing/2014/main" id="{B33068DD-DAE5-4E3F-BD52-0663D6B73A9B}"/>
              </a:ext>
            </a:extLst>
          </p:cNvPr>
          <p:cNvSpPr>
            <a:spLocks noGrp="1"/>
          </p:cNvSpPr>
          <p:nvPr>
            <p:ph type="body" sz="quarter" idx="35" hasCustomPrompt="1"/>
          </p:nvPr>
        </p:nvSpPr>
        <p:spPr>
          <a:xfrm>
            <a:off x="507600" y="4980473"/>
            <a:ext cx="2225660" cy="183649"/>
          </a:xfrm>
        </p:spPr>
        <p:txBody>
          <a:bodyPr lIns="0" tIns="0" rIns="0" bIns="0">
            <a:noAutofit/>
          </a:bodyPr>
          <a:lstStyle>
            <a:lvl1pPr marL="0" indent="0">
              <a:lnSpc>
                <a:spcPct val="110000"/>
              </a:lnSpc>
              <a:spcBef>
                <a:spcPts val="0"/>
              </a:spcBef>
              <a:buNone/>
              <a:defRPr sz="1500" b="0" i="0" spc="20" baseline="0">
                <a:solidFill>
                  <a:schemeClr val="tx1"/>
                </a:solidFill>
                <a:latin typeface="Work Sans Light" charset="0"/>
                <a:ea typeface="Work Sans Light" charset="0"/>
                <a:cs typeface="Work Sans Light" charset="0"/>
              </a:defRPr>
            </a:lvl1pPr>
            <a:lvl2pPr marL="457200" indent="0">
              <a:buNone/>
              <a:defRPr sz="1100">
                <a:latin typeface="+mn-lt"/>
              </a:defRPr>
            </a:lvl2pPr>
            <a:lvl3pPr marL="914400" indent="0">
              <a:buNone/>
              <a:defRPr sz="1100">
                <a:latin typeface="+mn-lt"/>
              </a:defRPr>
            </a:lvl3pPr>
            <a:lvl4pPr marL="1371600" indent="0">
              <a:buNone/>
              <a:defRPr sz="1100">
                <a:latin typeface="+mn-lt"/>
              </a:defRPr>
            </a:lvl4pPr>
            <a:lvl5pPr marL="1828800" indent="0">
              <a:buNone/>
              <a:defRPr sz="1100">
                <a:latin typeface="+mn-lt"/>
              </a:defRPr>
            </a:lvl5pPr>
          </a:lstStyle>
          <a:p>
            <a:pPr lvl="0"/>
            <a:r>
              <a:rPr lang="en-US" noProof="0"/>
              <a:t>Job Title</a:t>
            </a:r>
          </a:p>
        </p:txBody>
      </p:sp>
      <p:sp>
        <p:nvSpPr>
          <p:cNvPr id="7" name="Fußzeilenplatzhalter 6">
            <a:extLst>
              <a:ext uri="{FF2B5EF4-FFF2-40B4-BE49-F238E27FC236}">
                <a16:creationId xmlns:a16="http://schemas.microsoft.com/office/drawing/2014/main" id="{693A584A-71BF-4C94-839B-80A5F8A76060}"/>
              </a:ext>
            </a:extLst>
          </p:cNvPr>
          <p:cNvSpPr>
            <a:spLocks noGrp="1"/>
          </p:cNvSpPr>
          <p:nvPr>
            <p:ph type="ftr" sz="quarter" idx="52"/>
          </p:nvPr>
        </p:nvSpPr>
        <p:spPr/>
        <p:txBody>
          <a:bodyPr/>
          <a:lstStyle/>
          <a:p>
            <a:r>
              <a:rPr lang="en-US" noProof="0"/>
              <a:t>Copyright © SUSE 2020</a:t>
            </a:r>
          </a:p>
        </p:txBody>
      </p:sp>
      <p:sp>
        <p:nvSpPr>
          <p:cNvPr id="8" name="Foliennummernplatzhalter 7">
            <a:extLst>
              <a:ext uri="{FF2B5EF4-FFF2-40B4-BE49-F238E27FC236}">
                <a16:creationId xmlns:a16="http://schemas.microsoft.com/office/drawing/2014/main" id="{66979156-E22A-4C57-A272-EBDBE1C313A4}"/>
              </a:ext>
            </a:extLst>
          </p:cNvPr>
          <p:cNvSpPr>
            <a:spLocks noGrp="1"/>
          </p:cNvSpPr>
          <p:nvPr>
            <p:ph type="sldNum" sz="quarter" idx="53"/>
          </p:nvPr>
        </p:nvSpPr>
        <p:spPr/>
        <p:txBody>
          <a:bodyPr/>
          <a:lstStyle/>
          <a:p>
            <a:fld id="{E27944A3-C911-4B20-B8AF-AE5B92A5478B}" type="slidenum">
              <a:rPr lang="en-US" noProof="0" smtClean="0"/>
              <a:pPr/>
              <a:t>‹#›</a:t>
            </a:fld>
            <a:endParaRPr lang="en-US" noProof="0"/>
          </a:p>
        </p:txBody>
      </p:sp>
      <p:sp>
        <p:nvSpPr>
          <p:cNvPr id="24" name="Textplatzhalter 40">
            <a:extLst>
              <a:ext uri="{FF2B5EF4-FFF2-40B4-BE49-F238E27FC236}">
                <a16:creationId xmlns:a16="http://schemas.microsoft.com/office/drawing/2014/main" id="{B33068DD-DAE5-4E3F-BD52-0663D6B73A9B}"/>
              </a:ext>
            </a:extLst>
          </p:cNvPr>
          <p:cNvSpPr>
            <a:spLocks noGrp="1"/>
          </p:cNvSpPr>
          <p:nvPr>
            <p:ph type="body" sz="quarter" idx="54" hasCustomPrompt="1"/>
          </p:nvPr>
        </p:nvSpPr>
        <p:spPr>
          <a:xfrm>
            <a:off x="507599" y="5260553"/>
            <a:ext cx="2225661" cy="406197"/>
          </a:xfrm>
        </p:spPr>
        <p:txBody>
          <a:bodyPr lIns="0" tIns="0" rIns="0" bIns="0">
            <a:noAutofit/>
          </a:bodyPr>
          <a:lstStyle>
            <a:lvl1pPr marL="0" indent="0">
              <a:lnSpc>
                <a:spcPct val="110000"/>
              </a:lnSpc>
              <a:spcBef>
                <a:spcPts val="0"/>
              </a:spcBef>
              <a:buNone/>
              <a:defRPr sz="1100" spc="20" baseline="0">
                <a:solidFill>
                  <a:schemeClr val="tx1"/>
                </a:solidFill>
                <a:latin typeface="+mn-lt"/>
              </a:defRPr>
            </a:lvl1pPr>
            <a:lvl2pPr marL="457200" indent="0">
              <a:buNone/>
              <a:defRPr sz="1100">
                <a:latin typeface="+mn-lt"/>
              </a:defRPr>
            </a:lvl2pPr>
            <a:lvl3pPr marL="914400" indent="0">
              <a:buNone/>
              <a:defRPr sz="1100">
                <a:latin typeface="+mn-lt"/>
              </a:defRPr>
            </a:lvl3pPr>
            <a:lvl4pPr marL="1371600" indent="0">
              <a:buNone/>
              <a:defRPr sz="1100">
                <a:latin typeface="+mn-lt"/>
              </a:defRPr>
            </a:lvl4pPr>
            <a:lvl5pPr marL="1828800" indent="0">
              <a:buNone/>
              <a:defRPr sz="1100">
                <a:latin typeface="+mn-lt"/>
              </a:defRPr>
            </a:lvl5pPr>
          </a:lstStyle>
          <a:p>
            <a:pPr lvl="0"/>
            <a:r>
              <a:rPr lang="en-US" noProof="0"/>
              <a:t>forename.surename@suse.com</a:t>
            </a:r>
            <a:br>
              <a:rPr lang="en-US" noProof="0"/>
            </a:br>
            <a:r>
              <a:rPr lang="en-US" noProof="0"/>
              <a:t>+49 123 456 789</a:t>
            </a:r>
          </a:p>
        </p:txBody>
      </p:sp>
      <p:sp>
        <p:nvSpPr>
          <p:cNvPr id="26" name="Bildplatzhalter 9">
            <a:extLst>
              <a:ext uri="{FF2B5EF4-FFF2-40B4-BE49-F238E27FC236}">
                <a16:creationId xmlns:a16="http://schemas.microsoft.com/office/drawing/2014/main" id="{E99C17E0-B794-2541-B6BC-8ABEC0D45684}"/>
              </a:ext>
            </a:extLst>
          </p:cNvPr>
          <p:cNvSpPr>
            <a:spLocks noGrp="1"/>
          </p:cNvSpPr>
          <p:nvPr>
            <p:ph type="pic" sz="quarter" idx="55"/>
          </p:nvPr>
        </p:nvSpPr>
        <p:spPr>
          <a:xfrm>
            <a:off x="2964037" y="1758299"/>
            <a:ext cx="2225660" cy="2522101"/>
          </a:xfrm>
          <a:prstGeom prst="roundRect">
            <a:avLst>
              <a:gd name="adj" fmla="val 11553"/>
            </a:avLst>
          </a:prstGeom>
          <a:solidFill>
            <a:schemeClr val="bg2"/>
          </a:solidFill>
        </p:spPr>
        <p:txBody>
          <a:bodyPr lIns="0" tIns="1080000" rIns="0" bIns="0" anchor="ctr" anchorCtr="1">
            <a:noAutofit/>
          </a:bodyPr>
          <a:lstStyle>
            <a:lvl1pPr marL="0" indent="0" algn="ctr">
              <a:buNone/>
              <a:defRPr sz="1500">
                <a:solidFill>
                  <a:schemeClr val="accent3"/>
                </a:solidFill>
                <a:latin typeface="+mj-lt"/>
              </a:defRPr>
            </a:lvl1pPr>
          </a:lstStyle>
          <a:p>
            <a:endParaRPr lang="en-US" noProof="0"/>
          </a:p>
        </p:txBody>
      </p:sp>
      <p:sp>
        <p:nvSpPr>
          <p:cNvPr id="27" name="Textplatzhalter 38">
            <a:extLst>
              <a:ext uri="{FF2B5EF4-FFF2-40B4-BE49-F238E27FC236}">
                <a16:creationId xmlns:a16="http://schemas.microsoft.com/office/drawing/2014/main" id="{E1C9CEE8-B2F8-411F-B0B2-0818DF30C487}"/>
              </a:ext>
            </a:extLst>
          </p:cNvPr>
          <p:cNvSpPr>
            <a:spLocks noGrp="1"/>
          </p:cNvSpPr>
          <p:nvPr>
            <p:ph type="body" sz="quarter" idx="56" hasCustomPrompt="1"/>
          </p:nvPr>
        </p:nvSpPr>
        <p:spPr>
          <a:xfrm>
            <a:off x="2964038" y="4481862"/>
            <a:ext cx="2225659" cy="183650"/>
          </a:xfrm>
        </p:spPr>
        <p:txBody>
          <a:bodyPr lIns="0" tIns="0" rIns="0" bIns="0" anchor="b">
            <a:noAutofit/>
          </a:bodyPr>
          <a:lstStyle>
            <a:lvl1pPr marL="0" indent="0">
              <a:lnSpc>
                <a:spcPct val="110000"/>
              </a:lnSpc>
              <a:buNone/>
              <a:defRPr sz="1500" spc="20" baseline="0">
                <a:solidFill>
                  <a:schemeClr val="accent1"/>
                </a:solidFill>
                <a:latin typeface="Work Sans Medium" pitchFamily="2" charset="0"/>
              </a:defRPr>
            </a:lvl1pPr>
            <a:lvl2pPr marL="457200" indent="0">
              <a:buNone/>
              <a:defRPr sz="1100">
                <a:latin typeface="Work Sans Light" pitchFamily="2" charset="0"/>
              </a:defRPr>
            </a:lvl2pPr>
            <a:lvl3pPr marL="914400" indent="0">
              <a:buNone/>
              <a:defRPr sz="1100">
                <a:latin typeface="Work Sans Light" pitchFamily="2" charset="0"/>
              </a:defRPr>
            </a:lvl3pPr>
            <a:lvl4pPr marL="1371600" indent="0">
              <a:buNone/>
              <a:defRPr sz="1100">
                <a:latin typeface="Work Sans Light" pitchFamily="2" charset="0"/>
              </a:defRPr>
            </a:lvl4pPr>
            <a:lvl5pPr marL="1828800" indent="0">
              <a:buNone/>
              <a:defRPr sz="1100">
                <a:latin typeface="Work Sans Light" pitchFamily="2" charset="0"/>
              </a:defRPr>
            </a:lvl5pPr>
          </a:lstStyle>
          <a:p>
            <a:pPr lvl="0"/>
            <a:r>
              <a:rPr lang="en-US" noProof="0"/>
              <a:t>Firstname Lastname</a:t>
            </a:r>
          </a:p>
        </p:txBody>
      </p:sp>
      <p:sp>
        <p:nvSpPr>
          <p:cNvPr id="28" name="Textplatzhalter 40">
            <a:extLst>
              <a:ext uri="{FF2B5EF4-FFF2-40B4-BE49-F238E27FC236}">
                <a16:creationId xmlns:a16="http://schemas.microsoft.com/office/drawing/2014/main" id="{B33068DD-DAE5-4E3F-BD52-0663D6B73A9B}"/>
              </a:ext>
            </a:extLst>
          </p:cNvPr>
          <p:cNvSpPr>
            <a:spLocks noGrp="1"/>
          </p:cNvSpPr>
          <p:nvPr>
            <p:ph type="body" sz="quarter" idx="57" hasCustomPrompt="1"/>
          </p:nvPr>
        </p:nvSpPr>
        <p:spPr>
          <a:xfrm>
            <a:off x="2964038" y="4980473"/>
            <a:ext cx="2225660" cy="183649"/>
          </a:xfrm>
        </p:spPr>
        <p:txBody>
          <a:bodyPr lIns="0" tIns="0" rIns="0" bIns="0">
            <a:noAutofit/>
          </a:bodyPr>
          <a:lstStyle>
            <a:lvl1pPr marL="0" indent="0">
              <a:lnSpc>
                <a:spcPct val="110000"/>
              </a:lnSpc>
              <a:spcBef>
                <a:spcPts val="0"/>
              </a:spcBef>
              <a:buNone/>
              <a:defRPr sz="1500" b="0" i="0" spc="20" baseline="0">
                <a:solidFill>
                  <a:schemeClr val="tx1"/>
                </a:solidFill>
                <a:latin typeface="Work Sans Light" charset="0"/>
                <a:ea typeface="Work Sans Light" charset="0"/>
                <a:cs typeface="Work Sans Light" charset="0"/>
              </a:defRPr>
            </a:lvl1pPr>
            <a:lvl2pPr marL="457200" indent="0">
              <a:buNone/>
              <a:defRPr sz="1100">
                <a:latin typeface="+mn-lt"/>
              </a:defRPr>
            </a:lvl2pPr>
            <a:lvl3pPr marL="914400" indent="0">
              <a:buNone/>
              <a:defRPr sz="1100">
                <a:latin typeface="+mn-lt"/>
              </a:defRPr>
            </a:lvl3pPr>
            <a:lvl4pPr marL="1371600" indent="0">
              <a:buNone/>
              <a:defRPr sz="1100">
                <a:latin typeface="+mn-lt"/>
              </a:defRPr>
            </a:lvl4pPr>
            <a:lvl5pPr marL="1828800" indent="0">
              <a:buNone/>
              <a:defRPr sz="1100">
                <a:latin typeface="+mn-lt"/>
              </a:defRPr>
            </a:lvl5pPr>
          </a:lstStyle>
          <a:p>
            <a:pPr lvl="0"/>
            <a:r>
              <a:rPr lang="en-US" noProof="0"/>
              <a:t>Job Title</a:t>
            </a:r>
          </a:p>
        </p:txBody>
      </p:sp>
      <p:sp>
        <p:nvSpPr>
          <p:cNvPr id="29" name="Textplatzhalter 40">
            <a:extLst>
              <a:ext uri="{FF2B5EF4-FFF2-40B4-BE49-F238E27FC236}">
                <a16:creationId xmlns:a16="http://schemas.microsoft.com/office/drawing/2014/main" id="{B33068DD-DAE5-4E3F-BD52-0663D6B73A9B}"/>
              </a:ext>
            </a:extLst>
          </p:cNvPr>
          <p:cNvSpPr>
            <a:spLocks noGrp="1"/>
          </p:cNvSpPr>
          <p:nvPr>
            <p:ph type="body" sz="quarter" idx="58" hasCustomPrompt="1"/>
          </p:nvPr>
        </p:nvSpPr>
        <p:spPr>
          <a:xfrm>
            <a:off x="2964037" y="5260553"/>
            <a:ext cx="2225661" cy="406197"/>
          </a:xfrm>
        </p:spPr>
        <p:txBody>
          <a:bodyPr lIns="0" tIns="0" rIns="0" bIns="0">
            <a:noAutofit/>
          </a:bodyPr>
          <a:lstStyle>
            <a:lvl1pPr marL="0" indent="0">
              <a:lnSpc>
                <a:spcPct val="110000"/>
              </a:lnSpc>
              <a:spcBef>
                <a:spcPts val="0"/>
              </a:spcBef>
              <a:buNone/>
              <a:defRPr sz="1100" spc="20" baseline="0">
                <a:solidFill>
                  <a:schemeClr val="tx1"/>
                </a:solidFill>
                <a:latin typeface="+mn-lt"/>
              </a:defRPr>
            </a:lvl1pPr>
            <a:lvl2pPr marL="457200" indent="0">
              <a:buNone/>
              <a:defRPr sz="1100">
                <a:latin typeface="+mn-lt"/>
              </a:defRPr>
            </a:lvl2pPr>
            <a:lvl3pPr marL="914400" indent="0">
              <a:buNone/>
              <a:defRPr sz="1100">
                <a:latin typeface="+mn-lt"/>
              </a:defRPr>
            </a:lvl3pPr>
            <a:lvl4pPr marL="1371600" indent="0">
              <a:buNone/>
              <a:defRPr sz="1100">
                <a:latin typeface="+mn-lt"/>
              </a:defRPr>
            </a:lvl4pPr>
            <a:lvl5pPr marL="1828800" indent="0">
              <a:buNone/>
              <a:defRPr sz="1100">
                <a:latin typeface="+mn-lt"/>
              </a:defRPr>
            </a:lvl5pPr>
          </a:lstStyle>
          <a:p>
            <a:pPr lvl="0"/>
            <a:r>
              <a:rPr lang="en-US" noProof="0"/>
              <a:t>forename.surename@suse.com</a:t>
            </a:r>
            <a:br>
              <a:rPr lang="en-US" noProof="0"/>
            </a:br>
            <a:r>
              <a:rPr lang="en-US" noProof="0"/>
              <a:t>+49 123 456 789</a:t>
            </a:r>
          </a:p>
        </p:txBody>
      </p:sp>
      <p:sp>
        <p:nvSpPr>
          <p:cNvPr id="30" name="Bildplatzhalter 9">
            <a:extLst>
              <a:ext uri="{FF2B5EF4-FFF2-40B4-BE49-F238E27FC236}">
                <a16:creationId xmlns:a16="http://schemas.microsoft.com/office/drawing/2014/main" id="{E99C17E0-B794-2541-B6BC-8ABEC0D45684}"/>
              </a:ext>
            </a:extLst>
          </p:cNvPr>
          <p:cNvSpPr>
            <a:spLocks noGrp="1"/>
          </p:cNvSpPr>
          <p:nvPr>
            <p:ph type="pic" sz="quarter" idx="59"/>
          </p:nvPr>
        </p:nvSpPr>
        <p:spPr>
          <a:xfrm>
            <a:off x="5420474" y="1758299"/>
            <a:ext cx="2225660" cy="2522101"/>
          </a:xfrm>
          <a:prstGeom prst="roundRect">
            <a:avLst>
              <a:gd name="adj" fmla="val 11553"/>
            </a:avLst>
          </a:prstGeom>
          <a:solidFill>
            <a:schemeClr val="bg2"/>
          </a:solidFill>
        </p:spPr>
        <p:txBody>
          <a:bodyPr lIns="0" tIns="1080000" rIns="0" bIns="0" anchor="ctr" anchorCtr="1">
            <a:noAutofit/>
          </a:bodyPr>
          <a:lstStyle>
            <a:lvl1pPr marL="0" indent="0" algn="ctr">
              <a:buNone/>
              <a:defRPr sz="1500">
                <a:solidFill>
                  <a:schemeClr val="accent3"/>
                </a:solidFill>
                <a:latin typeface="+mj-lt"/>
              </a:defRPr>
            </a:lvl1pPr>
          </a:lstStyle>
          <a:p>
            <a:endParaRPr lang="en-US" noProof="0"/>
          </a:p>
        </p:txBody>
      </p:sp>
      <p:sp>
        <p:nvSpPr>
          <p:cNvPr id="31" name="Textplatzhalter 38">
            <a:extLst>
              <a:ext uri="{FF2B5EF4-FFF2-40B4-BE49-F238E27FC236}">
                <a16:creationId xmlns:a16="http://schemas.microsoft.com/office/drawing/2014/main" id="{E1C9CEE8-B2F8-411F-B0B2-0818DF30C487}"/>
              </a:ext>
            </a:extLst>
          </p:cNvPr>
          <p:cNvSpPr>
            <a:spLocks noGrp="1"/>
          </p:cNvSpPr>
          <p:nvPr>
            <p:ph type="body" sz="quarter" idx="60" hasCustomPrompt="1"/>
          </p:nvPr>
        </p:nvSpPr>
        <p:spPr>
          <a:xfrm>
            <a:off x="5420475" y="4481862"/>
            <a:ext cx="2225659" cy="183650"/>
          </a:xfrm>
        </p:spPr>
        <p:txBody>
          <a:bodyPr lIns="0" tIns="0" rIns="0" bIns="0" anchor="b">
            <a:noAutofit/>
          </a:bodyPr>
          <a:lstStyle>
            <a:lvl1pPr marL="0" indent="0">
              <a:lnSpc>
                <a:spcPct val="110000"/>
              </a:lnSpc>
              <a:buNone/>
              <a:defRPr sz="1500" spc="20" baseline="0">
                <a:solidFill>
                  <a:schemeClr val="accent1"/>
                </a:solidFill>
                <a:latin typeface="Work Sans Medium" pitchFamily="2" charset="0"/>
              </a:defRPr>
            </a:lvl1pPr>
            <a:lvl2pPr marL="457200" indent="0">
              <a:buNone/>
              <a:defRPr sz="1100">
                <a:latin typeface="Work Sans Light" pitchFamily="2" charset="0"/>
              </a:defRPr>
            </a:lvl2pPr>
            <a:lvl3pPr marL="914400" indent="0">
              <a:buNone/>
              <a:defRPr sz="1100">
                <a:latin typeface="Work Sans Light" pitchFamily="2" charset="0"/>
              </a:defRPr>
            </a:lvl3pPr>
            <a:lvl4pPr marL="1371600" indent="0">
              <a:buNone/>
              <a:defRPr sz="1100">
                <a:latin typeface="Work Sans Light" pitchFamily="2" charset="0"/>
              </a:defRPr>
            </a:lvl4pPr>
            <a:lvl5pPr marL="1828800" indent="0">
              <a:buNone/>
              <a:defRPr sz="1100">
                <a:latin typeface="Work Sans Light" pitchFamily="2" charset="0"/>
              </a:defRPr>
            </a:lvl5pPr>
          </a:lstStyle>
          <a:p>
            <a:pPr lvl="0"/>
            <a:r>
              <a:rPr lang="en-US" noProof="0"/>
              <a:t>Firstname Lastname</a:t>
            </a:r>
          </a:p>
        </p:txBody>
      </p:sp>
      <p:sp>
        <p:nvSpPr>
          <p:cNvPr id="32" name="Textplatzhalter 40">
            <a:extLst>
              <a:ext uri="{FF2B5EF4-FFF2-40B4-BE49-F238E27FC236}">
                <a16:creationId xmlns:a16="http://schemas.microsoft.com/office/drawing/2014/main" id="{B33068DD-DAE5-4E3F-BD52-0663D6B73A9B}"/>
              </a:ext>
            </a:extLst>
          </p:cNvPr>
          <p:cNvSpPr>
            <a:spLocks noGrp="1"/>
          </p:cNvSpPr>
          <p:nvPr>
            <p:ph type="body" sz="quarter" idx="61" hasCustomPrompt="1"/>
          </p:nvPr>
        </p:nvSpPr>
        <p:spPr>
          <a:xfrm>
            <a:off x="5420475" y="4980473"/>
            <a:ext cx="2225660" cy="183649"/>
          </a:xfrm>
        </p:spPr>
        <p:txBody>
          <a:bodyPr lIns="0" tIns="0" rIns="0" bIns="0">
            <a:noAutofit/>
          </a:bodyPr>
          <a:lstStyle>
            <a:lvl1pPr marL="0" indent="0">
              <a:lnSpc>
                <a:spcPct val="110000"/>
              </a:lnSpc>
              <a:spcBef>
                <a:spcPts val="0"/>
              </a:spcBef>
              <a:buNone/>
              <a:defRPr sz="1500" b="0" i="0" spc="20" baseline="0">
                <a:solidFill>
                  <a:schemeClr val="tx1"/>
                </a:solidFill>
                <a:latin typeface="Work Sans Light" charset="0"/>
                <a:ea typeface="Work Sans Light" charset="0"/>
                <a:cs typeface="Work Sans Light" charset="0"/>
              </a:defRPr>
            </a:lvl1pPr>
            <a:lvl2pPr marL="457200" indent="0">
              <a:buNone/>
              <a:defRPr sz="1100">
                <a:latin typeface="+mn-lt"/>
              </a:defRPr>
            </a:lvl2pPr>
            <a:lvl3pPr marL="914400" indent="0">
              <a:buNone/>
              <a:defRPr sz="1100">
                <a:latin typeface="+mn-lt"/>
              </a:defRPr>
            </a:lvl3pPr>
            <a:lvl4pPr marL="1371600" indent="0">
              <a:buNone/>
              <a:defRPr sz="1100">
                <a:latin typeface="+mn-lt"/>
              </a:defRPr>
            </a:lvl4pPr>
            <a:lvl5pPr marL="1828800" indent="0">
              <a:buNone/>
              <a:defRPr sz="1100">
                <a:latin typeface="+mn-lt"/>
              </a:defRPr>
            </a:lvl5pPr>
          </a:lstStyle>
          <a:p>
            <a:pPr lvl="0"/>
            <a:r>
              <a:rPr lang="en-US" noProof="0"/>
              <a:t>Job Title</a:t>
            </a:r>
          </a:p>
        </p:txBody>
      </p:sp>
      <p:sp>
        <p:nvSpPr>
          <p:cNvPr id="33" name="Textplatzhalter 40">
            <a:extLst>
              <a:ext uri="{FF2B5EF4-FFF2-40B4-BE49-F238E27FC236}">
                <a16:creationId xmlns:a16="http://schemas.microsoft.com/office/drawing/2014/main" id="{B33068DD-DAE5-4E3F-BD52-0663D6B73A9B}"/>
              </a:ext>
            </a:extLst>
          </p:cNvPr>
          <p:cNvSpPr>
            <a:spLocks noGrp="1"/>
          </p:cNvSpPr>
          <p:nvPr>
            <p:ph type="body" sz="quarter" idx="62" hasCustomPrompt="1"/>
          </p:nvPr>
        </p:nvSpPr>
        <p:spPr>
          <a:xfrm>
            <a:off x="5420474" y="5260553"/>
            <a:ext cx="2225661" cy="406197"/>
          </a:xfrm>
        </p:spPr>
        <p:txBody>
          <a:bodyPr lIns="0" tIns="0" rIns="0" bIns="0">
            <a:noAutofit/>
          </a:bodyPr>
          <a:lstStyle>
            <a:lvl1pPr marL="0" indent="0">
              <a:lnSpc>
                <a:spcPct val="110000"/>
              </a:lnSpc>
              <a:spcBef>
                <a:spcPts val="0"/>
              </a:spcBef>
              <a:buNone/>
              <a:defRPr sz="1100" spc="20" baseline="0">
                <a:solidFill>
                  <a:schemeClr val="tx1"/>
                </a:solidFill>
                <a:latin typeface="+mn-lt"/>
              </a:defRPr>
            </a:lvl1pPr>
            <a:lvl2pPr marL="457200" indent="0">
              <a:buNone/>
              <a:defRPr sz="1100">
                <a:latin typeface="+mn-lt"/>
              </a:defRPr>
            </a:lvl2pPr>
            <a:lvl3pPr marL="914400" indent="0">
              <a:buNone/>
              <a:defRPr sz="1100">
                <a:latin typeface="+mn-lt"/>
              </a:defRPr>
            </a:lvl3pPr>
            <a:lvl4pPr marL="1371600" indent="0">
              <a:buNone/>
              <a:defRPr sz="1100">
                <a:latin typeface="+mn-lt"/>
              </a:defRPr>
            </a:lvl4pPr>
            <a:lvl5pPr marL="1828800" indent="0">
              <a:buNone/>
              <a:defRPr sz="1100">
                <a:latin typeface="+mn-lt"/>
              </a:defRPr>
            </a:lvl5pPr>
          </a:lstStyle>
          <a:p>
            <a:pPr lvl="0"/>
            <a:r>
              <a:rPr lang="en-US" noProof="0"/>
              <a:t>forename.surename@suse.com</a:t>
            </a:r>
            <a:br>
              <a:rPr lang="en-US" noProof="0"/>
            </a:br>
            <a:r>
              <a:rPr lang="en-US" noProof="0"/>
              <a:t>+49 123 456 789</a:t>
            </a:r>
          </a:p>
        </p:txBody>
      </p:sp>
      <p:sp>
        <p:nvSpPr>
          <p:cNvPr id="34" name="Bildplatzhalter 9">
            <a:extLst>
              <a:ext uri="{FF2B5EF4-FFF2-40B4-BE49-F238E27FC236}">
                <a16:creationId xmlns:a16="http://schemas.microsoft.com/office/drawing/2014/main" id="{E99C17E0-B794-2541-B6BC-8ABEC0D45684}"/>
              </a:ext>
            </a:extLst>
          </p:cNvPr>
          <p:cNvSpPr>
            <a:spLocks noGrp="1"/>
          </p:cNvSpPr>
          <p:nvPr>
            <p:ph type="pic" sz="quarter" idx="63"/>
          </p:nvPr>
        </p:nvSpPr>
        <p:spPr>
          <a:xfrm>
            <a:off x="7876910" y="1758299"/>
            <a:ext cx="2225660" cy="2522101"/>
          </a:xfrm>
          <a:prstGeom prst="roundRect">
            <a:avLst>
              <a:gd name="adj" fmla="val 11553"/>
            </a:avLst>
          </a:prstGeom>
          <a:solidFill>
            <a:schemeClr val="bg2"/>
          </a:solidFill>
        </p:spPr>
        <p:txBody>
          <a:bodyPr lIns="0" tIns="1080000" rIns="0" bIns="0" anchor="ctr" anchorCtr="1">
            <a:noAutofit/>
          </a:bodyPr>
          <a:lstStyle>
            <a:lvl1pPr marL="0" indent="0" algn="ctr">
              <a:buNone/>
              <a:defRPr sz="1500">
                <a:solidFill>
                  <a:schemeClr val="accent3"/>
                </a:solidFill>
                <a:latin typeface="+mj-lt"/>
              </a:defRPr>
            </a:lvl1pPr>
          </a:lstStyle>
          <a:p>
            <a:endParaRPr lang="en-US" noProof="0"/>
          </a:p>
        </p:txBody>
      </p:sp>
      <p:sp>
        <p:nvSpPr>
          <p:cNvPr id="35" name="Textplatzhalter 38">
            <a:extLst>
              <a:ext uri="{FF2B5EF4-FFF2-40B4-BE49-F238E27FC236}">
                <a16:creationId xmlns:a16="http://schemas.microsoft.com/office/drawing/2014/main" id="{E1C9CEE8-B2F8-411F-B0B2-0818DF30C487}"/>
              </a:ext>
            </a:extLst>
          </p:cNvPr>
          <p:cNvSpPr>
            <a:spLocks noGrp="1"/>
          </p:cNvSpPr>
          <p:nvPr>
            <p:ph type="body" sz="quarter" idx="64" hasCustomPrompt="1"/>
          </p:nvPr>
        </p:nvSpPr>
        <p:spPr>
          <a:xfrm>
            <a:off x="7876911" y="4481862"/>
            <a:ext cx="2225659" cy="183650"/>
          </a:xfrm>
        </p:spPr>
        <p:txBody>
          <a:bodyPr lIns="0" tIns="0" rIns="0" bIns="0" anchor="b">
            <a:noAutofit/>
          </a:bodyPr>
          <a:lstStyle>
            <a:lvl1pPr marL="0" indent="0">
              <a:lnSpc>
                <a:spcPct val="110000"/>
              </a:lnSpc>
              <a:buNone/>
              <a:defRPr sz="1500" spc="20" baseline="0">
                <a:solidFill>
                  <a:schemeClr val="accent1"/>
                </a:solidFill>
                <a:latin typeface="Work Sans Medium" pitchFamily="2" charset="0"/>
              </a:defRPr>
            </a:lvl1pPr>
            <a:lvl2pPr marL="457200" indent="0">
              <a:buNone/>
              <a:defRPr sz="1100">
                <a:latin typeface="Work Sans Light" pitchFamily="2" charset="0"/>
              </a:defRPr>
            </a:lvl2pPr>
            <a:lvl3pPr marL="914400" indent="0">
              <a:buNone/>
              <a:defRPr sz="1100">
                <a:latin typeface="Work Sans Light" pitchFamily="2" charset="0"/>
              </a:defRPr>
            </a:lvl3pPr>
            <a:lvl4pPr marL="1371600" indent="0">
              <a:buNone/>
              <a:defRPr sz="1100">
                <a:latin typeface="Work Sans Light" pitchFamily="2" charset="0"/>
              </a:defRPr>
            </a:lvl4pPr>
            <a:lvl5pPr marL="1828800" indent="0">
              <a:buNone/>
              <a:defRPr sz="1100">
                <a:latin typeface="Work Sans Light" pitchFamily="2" charset="0"/>
              </a:defRPr>
            </a:lvl5pPr>
          </a:lstStyle>
          <a:p>
            <a:pPr lvl="0"/>
            <a:r>
              <a:rPr lang="en-US" noProof="0"/>
              <a:t>Firstname Lastname</a:t>
            </a:r>
          </a:p>
        </p:txBody>
      </p:sp>
      <p:sp>
        <p:nvSpPr>
          <p:cNvPr id="36" name="Textplatzhalter 40">
            <a:extLst>
              <a:ext uri="{FF2B5EF4-FFF2-40B4-BE49-F238E27FC236}">
                <a16:creationId xmlns:a16="http://schemas.microsoft.com/office/drawing/2014/main" id="{B33068DD-DAE5-4E3F-BD52-0663D6B73A9B}"/>
              </a:ext>
            </a:extLst>
          </p:cNvPr>
          <p:cNvSpPr>
            <a:spLocks noGrp="1"/>
          </p:cNvSpPr>
          <p:nvPr>
            <p:ph type="body" sz="quarter" idx="65" hasCustomPrompt="1"/>
          </p:nvPr>
        </p:nvSpPr>
        <p:spPr>
          <a:xfrm>
            <a:off x="7876911" y="4980473"/>
            <a:ext cx="2225660" cy="183649"/>
          </a:xfrm>
        </p:spPr>
        <p:txBody>
          <a:bodyPr lIns="0" tIns="0" rIns="0" bIns="0">
            <a:noAutofit/>
          </a:bodyPr>
          <a:lstStyle>
            <a:lvl1pPr marL="0" indent="0">
              <a:lnSpc>
                <a:spcPct val="110000"/>
              </a:lnSpc>
              <a:spcBef>
                <a:spcPts val="0"/>
              </a:spcBef>
              <a:buNone/>
              <a:defRPr sz="1500" b="0" i="0" spc="20" baseline="0">
                <a:solidFill>
                  <a:schemeClr val="tx1"/>
                </a:solidFill>
                <a:latin typeface="Work Sans Light" charset="0"/>
                <a:ea typeface="Work Sans Light" charset="0"/>
                <a:cs typeface="Work Sans Light" charset="0"/>
              </a:defRPr>
            </a:lvl1pPr>
            <a:lvl2pPr marL="457200" indent="0">
              <a:buNone/>
              <a:defRPr sz="1100">
                <a:latin typeface="+mn-lt"/>
              </a:defRPr>
            </a:lvl2pPr>
            <a:lvl3pPr marL="914400" indent="0">
              <a:buNone/>
              <a:defRPr sz="1100">
                <a:latin typeface="+mn-lt"/>
              </a:defRPr>
            </a:lvl3pPr>
            <a:lvl4pPr marL="1371600" indent="0">
              <a:buNone/>
              <a:defRPr sz="1100">
                <a:latin typeface="+mn-lt"/>
              </a:defRPr>
            </a:lvl4pPr>
            <a:lvl5pPr marL="1828800" indent="0">
              <a:buNone/>
              <a:defRPr sz="1100">
                <a:latin typeface="+mn-lt"/>
              </a:defRPr>
            </a:lvl5pPr>
          </a:lstStyle>
          <a:p>
            <a:pPr lvl="0"/>
            <a:r>
              <a:rPr lang="en-US" noProof="0"/>
              <a:t>Job Title</a:t>
            </a:r>
          </a:p>
        </p:txBody>
      </p:sp>
      <p:sp>
        <p:nvSpPr>
          <p:cNvPr id="37" name="Textplatzhalter 40">
            <a:extLst>
              <a:ext uri="{FF2B5EF4-FFF2-40B4-BE49-F238E27FC236}">
                <a16:creationId xmlns:a16="http://schemas.microsoft.com/office/drawing/2014/main" id="{B33068DD-DAE5-4E3F-BD52-0663D6B73A9B}"/>
              </a:ext>
            </a:extLst>
          </p:cNvPr>
          <p:cNvSpPr>
            <a:spLocks noGrp="1"/>
          </p:cNvSpPr>
          <p:nvPr>
            <p:ph type="body" sz="quarter" idx="66" hasCustomPrompt="1"/>
          </p:nvPr>
        </p:nvSpPr>
        <p:spPr>
          <a:xfrm>
            <a:off x="7876910" y="5260553"/>
            <a:ext cx="2225661" cy="406197"/>
          </a:xfrm>
        </p:spPr>
        <p:txBody>
          <a:bodyPr lIns="0" tIns="0" rIns="0" bIns="0">
            <a:noAutofit/>
          </a:bodyPr>
          <a:lstStyle>
            <a:lvl1pPr marL="0" indent="0">
              <a:lnSpc>
                <a:spcPct val="110000"/>
              </a:lnSpc>
              <a:spcBef>
                <a:spcPts val="0"/>
              </a:spcBef>
              <a:buNone/>
              <a:defRPr sz="1100" spc="20" baseline="0">
                <a:solidFill>
                  <a:schemeClr val="tx1"/>
                </a:solidFill>
                <a:latin typeface="+mn-lt"/>
              </a:defRPr>
            </a:lvl1pPr>
            <a:lvl2pPr marL="457200" indent="0">
              <a:buNone/>
              <a:defRPr sz="1100">
                <a:latin typeface="+mn-lt"/>
              </a:defRPr>
            </a:lvl2pPr>
            <a:lvl3pPr marL="914400" indent="0">
              <a:buNone/>
              <a:defRPr sz="1100">
                <a:latin typeface="+mn-lt"/>
              </a:defRPr>
            </a:lvl3pPr>
            <a:lvl4pPr marL="1371600" indent="0">
              <a:buNone/>
              <a:defRPr sz="1100">
                <a:latin typeface="+mn-lt"/>
              </a:defRPr>
            </a:lvl4pPr>
            <a:lvl5pPr marL="1828800" indent="0">
              <a:buNone/>
              <a:defRPr sz="1100">
                <a:latin typeface="+mn-lt"/>
              </a:defRPr>
            </a:lvl5pPr>
          </a:lstStyle>
          <a:p>
            <a:pPr lvl="0"/>
            <a:r>
              <a:rPr lang="en-US" noProof="0"/>
              <a:t>forename.surename@suse.com</a:t>
            </a:r>
            <a:br>
              <a:rPr lang="en-US" noProof="0"/>
            </a:br>
            <a:r>
              <a:rPr lang="en-US" noProof="0"/>
              <a:t>+49 123 456 789</a:t>
            </a:r>
          </a:p>
        </p:txBody>
      </p:sp>
      <p:sp>
        <p:nvSpPr>
          <p:cNvPr id="23" name="Titel 1">
            <a:extLst>
              <a:ext uri="{FF2B5EF4-FFF2-40B4-BE49-F238E27FC236}">
                <a16:creationId xmlns:a16="http://schemas.microsoft.com/office/drawing/2014/main" id="{7EC0E870-1890-D343-B68A-8C5B1EBCBC4B}"/>
              </a:ext>
            </a:extLst>
          </p:cNvPr>
          <p:cNvSpPr>
            <a:spLocks noGrp="1"/>
          </p:cNvSpPr>
          <p:nvPr>
            <p:ph type="title" hasCustomPrompt="1"/>
          </p:nvPr>
        </p:nvSpPr>
        <p:spPr>
          <a:xfrm>
            <a:off x="507600" y="800852"/>
            <a:ext cx="11176800" cy="808458"/>
          </a:xfrm>
        </p:spPr>
        <p:txBody>
          <a:bodyPr bIns="251999" anchor="t"/>
          <a:lstStyle>
            <a:lvl1pPr>
              <a:defRPr/>
            </a:lvl1pPr>
          </a:lstStyle>
          <a:p>
            <a:r>
              <a:rPr lang="en-US" noProof="0"/>
              <a:t>Contact.</a:t>
            </a:r>
          </a:p>
        </p:txBody>
      </p:sp>
    </p:spTree>
    <p:extLst>
      <p:ext uri="{BB962C8B-B14F-4D97-AF65-F5344CB8AC3E}">
        <p14:creationId xmlns:p14="http://schemas.microsoft.com/office/powerpoint/2010/main" val="27795154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2_Leer">
    <p:bg>
      <p:bgPr>
        <a:solidFill>
          <a:srgbClr val="0C322C"/>
        </a:solidFill>
        <a:effectLst/>
      </p:bgPr>
    </p:bg>
    <p:spTree>
      <p:nvGrpSpPr>
        <p:cNvPr id="1" name=""/>
        <p:cNvGrpSpPr/>
        <p:nvPr/>
      </p:nvGrpSpPr>
      <p:grpSpPr>
        <a:xfrm>
          <a:off x="0" y="0"/>
          <a:ext cx="0" cy="0"/>
          <a:chOff x="0" y="0"/>
          <a:chExt cx="0" cy="0"/>
        </a:xfrm>
      </p:grpSpPr>
      <p:pic>
        <p:nvPicPr>
          <p:cNvPr id="24" name="Grafik 23">
            <a:extLst>
              <a:ext uri="{FF2B5EF4-FFF2-40B4-BE49-F238E27FC236}">
                <a16:creationId xmlns:a16="http://schemas.microsoft.com/office/drawing/2014/main" id="{6622B6E1-0583-7A4F-BA4E-75539AC73B9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97207" y="5522400"/>
            <a:ext cx="1141595" cy="1040120"/>
          </a:xfrm>
          <a:prstGeom prst="rect">
            <a:avLst/>
          </a:prstGeom>
        </p:spPr>
      </p:pic>
      <p:sp>
        <p:nvSpPr>
          <p:cNvPr id="25" name="Textplatzhalter 24">
            <a:extLst>
              <a:ext uri="{FF2B5EF4-FFF2-40B4-BE49-F238E27FC236}">
                <a16:creationId xmlns:a16="http://schemas.microsoft.com/office/drawing/2014/main" id="{72DB9B71-85C8-EF4B-86C4-89CC2B69776F}"/>
              </a:ext>
            </a:extLst>
          </p:cNvPr>
          <p:cNvSpPr>
            <a:spLocks noGrp="1"/>
          </p:cNvSpPr>
          <p:nvPr>
            <p:ph type="body" sz="quarter" idx="10" hasCustomPrompt="1"/>
          </p:nvPr>
        </p:nvSpPr>
        <p:spPr>
          <a:xfrm>
            <a:off x="507600" y="2254116"/>
            <a:ext cx="2649600" cy="2304000"/>
          </a:xfrm>
        </p:spPr>
        <p:txBody>
          <a:bodyPr>
            <a:normAutofit/>
          </a:bodyPr>
          <a:lstStyle>
            <a:lvl1pPr marL="0" indent="0">
              <a:lnSpc>
                <a:spcPct val="110000"/>
              </a:lnSpc>
              <a:spcBef>
                <a:spcPts val="500"/>
              </a:spcBef>
              <a:buNone/>
              <a:defRPr lang="de-DE" sz="800" b="0" i="0" spc="20" baseline="0" smtClean="0">
                <a:solidFill>
                  <a:schemeClr val="bg1"/>
                </a:solidFill>
                <a:effectLst/>
                <a:latin typeface="Work Sans" pitchFamily="2" charset="77"/>
              </a:defRPr>
            </a:lvl1pPr>
          </a:lstStyle>
          <a:p>
            <a:pPr lvl="0"/>
            <a:r>
              <a:rPr lang="en-US" noProof="0"/>
              <a:t>Copyright © SUSE 2020</a:t>
            </a:r>
          </a:p>
          <a:p>
            <a:pPr lvl="0"/>
            <a:r>
              <a:rPr lang="en-US" noProof="0"/>
              <a:t>Ullo etur, endelic idelluptur, ullatec ullaccupta corro in nis ius es et expla dunt ut aut volor sam quost, sitiunt iatur, coressinctus ea dellisime vero qui de optaquisto denempo rionse quiatem quiberchic te nihillo consed ut rem ero doluptas et, eatem aborendit ere, offictin recuptam que lam, incius, tem et ea velles nonse volorem. Et aute nulparum esequas perspe odi imin pratiis nam as sum quidi re, int magnam es dolor solorati ut quid maxim ut et re, omnis sundelestrum autem aperum dolupta tectotatium ea pedis repuda des magnient et quianda ntione coresenit, sam necaborum ad</a:t>
            </a:r>
          </a:p>
        </p:txBody>
      </p:sp>
      <p:pic>
        <p:nvPicPr>
          <p:cNvPr id="12" name="Grafik 11">
            <a:extLst>
              <a:ext uri="{FF2B5EF4-FFF2-40B4-BE49-F238E27FC236}">
                <a16:creationId xmlns:a16="http://schemas.microsoft.com/office/drawing/2014/main" id="{9A3EFF6D-D115-4500-BA27-E7127B68E55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328800" y="5569200"/>
            <a:ext cx="5627415" cy="1044000"/>
          </a:xfrm>
          <a:prstGeom prst="rect">
            <a:avLst/>
          </a:prstGeom>
        </p:spPr>
      </p:pic>
      <p:sp>
        <p:nvSpPr>
          <p:cNvPr id="18" name="Rechteck: diagonal liegende Ecken abgerundet 14">
            <a:extLst>
              <a:ext uri="{FF2B5EF4-FFF2-40B4-BE49-F238E27FC236}">
                <a16:creationId xmlns:a16="http://schemas.microsoft.com/office/drawing/2014/main" id="{9BA1A569-2EC8-4686-AC1C-6ADCB75C799C}"/>
              </a:ext>
            </a:extLst>
          </p:cNvPr>
          <p:cNvSpPr/>
          <p:nvPr userDrawn="1"/>
        </p:nvSpPr>
        <p:spPr>
          <a:xfrm>
            <a:off x="5732" y="1241725"/>
            <a:ext cx="5223981" cy="1192570"/>
          </a:xfrm>
          <a:custGeom>
            <a:avLst/>
            <a:gdLst>
              <a:gd name="connsiteX0" fmla="*/ 0 w 1349375"/>
              <a:gd name="connsiteY0" fmla="*/ 0 h 972521"/>
              <a:gd name="connsiteX1" fmla="*/ 1106488 w 1349375"/>
              <a:gd name="connsiteY1" fmla="*/ 0 h 972521"/>
              <a:gd name="connsiteX2" fmla="*/ 1349375 w 1349375"/>
              <a:gd name="connsiteY2" fmla="*/ 242887 h 972521"/>
              <a:gd name="connsiteX3" fmla="*/ 1349375 w 1349375"/>
              <a:gd name="connsiteY3" fmla="*/ 972521 h 972521"/>
              <a:gd name="connsiteX4" fmla="*/ 1349375 w 1349375"/>
              <a:gd name="connsiteY4" fmla="*/ 972521 h 972521"/>
              <a:gd name="connsiteX5" fmla="*/ 242887 w 1349375"/>
              <a:gd name="connsiteY5" fmla="*/ 972521 h 972521"/>
              <a:gd name="connsiteX6" fmla="*/ 0 w 1349375"/>
              <a:gd name="connsiteY6" fmla="*/ 729634 h 972521"/>
              <a:gd name="connsiteX7" fmla="*/ 0 w 1349375"/>
              <a:gd name="connsiteY7" fmla="*/ 0 h 972521"/>
              <a:gd name="connsiteX8" fmla="*/ 0 w 1349375"/>
              <a:gd name="connsiteY8" fmla="*/ 0 h 972521"/>
              <a:gd name="connsiteX0" fmla="*/ 0 w 1349375"/>
              <a:gd name="connsiteY0" fmla="*/ 0 h 972521"/>
              <a:gd name="connsiteX1" fmla="*/ 1106488 w 1349375"/>
              <a:gd name="connsiteY1" fmla="*/ 0 h 972521"/>
              <a:gd name="connsiteX2" fmla="*/ 1349375 w 1349375"/>
              <a:gd name="connsiteY2" fmla="*/ 242887 h 972521"/>
              <a:gd name="connsiteX3" fmla="*/ 1349375 w 1349375"/>
              <a:gd name="connsiteY3" fmla="*/ 972521 h 972521"/>
              <a:gd name="connsiteX4" fmla="*/ 1349375 w 1349375"/>
              <a:gd name="connsiteY4" fmla="*/ 972521 h 972521"/>
              <a:gd name="connsiteX5" fmla="*/ 0 w 1349375"/>
              <a:gd name="connsiteY5" fmla="*/ 729634 h 972521"/>
              <a:gd name="connsiteX6" fmla="*/ 0 w 1349375"/>
              <a:gd name="connsiteY6" fmla="*/ 0 h 972521"/>
              <a:gd name="connsiteX7" fmla="*/ 0 w 1349375"/>
              <a:gd name="connsiteY7" fmla="*/ 0 h 972521"/>
              <a:gd name="connsiteX0" fmla="*/ 0 w 1349375"/>
              <a:gd name="connsiteY0" fmla="*/ 729634 h 972521"/>
              <a:gd name="connsiteX1" fmla="*/ 0 w 1349375"/>
              <a:gd name="connsiteY1" fmla="*/ 0 h 972521"/>
              <a:gd name="connsiteX2" fmla="*/ 0 w 1349375"/>
              <a:gd name="connsiteY2" fmla="*/ 0 h 972521"/>
              <a:gd name="connsiteX3" fmla="*/ 1106488 w 1349375"/>
              <a:gd name="connsiteY3" fmla="*/ 0 h 972521"/>
              <a:gd name="connsiteX4" fmla="*/ 1349375 w 1349375"/>
              <a:gd name="connsiteY4" fmla="*/ 242887 h 972521"/>
              <a:gd name="connsiteX5" fmla="*/ 1349375 w 1349375"/>
              <a:gd name="connsiteY5" fmla="*/ 972521 h 972521"/>
              <a:gd name="connsiteX6" fmla="*/ 1349375 w 1349375"/>
              <a:gd name="connsiteY6" fmla="*/ 972521 h 972521"/>
              <a:gd name="connsiteX7" fmla="*/ 91440 w 1349375"/>
              <a:gd name="connsiteY7" fmla="*/ 821074 h 972521"/>
              <a:gd name="connsiteX0" fmla="*/ 0 w 1349375"/>
              <a:gd name="connsiteY0" fmla="*/ 729634 h 972521"/>
              <a:gd name="connsiteX1" fmla="*/ 0 w 1349375"/>
              <a:gd name="connsiteY1" fmla="*/ 0 h 972521"/>
              <a:gd name="connsiteX2" fmla="*/ 0 w 1349375"/>
              <a:gd name="connsiteY2" fmla="*/ 0 h 972521"/>
              <a:gd name="connsiteX3" fmla="*/ 1106488 w 1349375"/>
              <a:gd name="connsiteY3" fmla="*/ 0 h 972521"/>
              <a:gd name="connsiteX4" fmla="*/ 1349375 w 1349375"/>
              <a:gd name="connsiteY4" fmla="*/ 242887 h 972521"/>
              <a:gd name="connsiteX5" fmla="*/ 1349375 w 1349375"/>
              <a:gd name="connsiteY5" fmla="*/ 972521 h 972521"/>
              <a:gd name="connsiteX6" fmla="*/ 1349375 w 1349375"/>
              <a:gd name="connsiteY6" fmla="*/ 972521 h 972521"/>
              <a:gd name="connsiteX0" fmla="*/ 0 w 1349375"/>
              <a:gd name="connsiteY0" fmla="*/ 0 h 972521"/>
              <a:gd name="connsiteX1" fmla="*/ 0 w 1349375"/>
              <a:gd name="connsiteY1" fmla="*/ 0 h 972521"/>
              <a:gd name="connsiteX2" fmla="*/ 1106488 w 1349375"/>
              <a:gd name="connsiteY2" fmla="*/ 0 h 972521"/>
              <a:gd name="connsiteX3" fmla="*/ 1349375 w 1349375"/>
              <a:gd name="connsiteY3" fmla="*/ 242887 h 972521"/>
              <a:gd name="connsiteX4" fmla="*/ 1349375 w 1349375"/>
              <a:gd name="connsiteY4" fmla="*/ 972521 h 972521"/>
              <a:gd name="connsiteX5" fmla="*/ 1349375 w 1349375"/>
              <a:gd name="connsiteY5" fmla="*/ 972521 h 972521"/>
              <a:gd name="connsiteX0" fmla="*/ 5166765 w 6516140"/>
              <a:gd name="connsiteY0" fmla="*/ 8093 h 980614"/>
              <a:gd name="connsiteX1" fmla="*/ 0 w 6516140"/>
              <a:gd name="connsiteY1" fmla="*/ 0 h 980614"/>
              <a:gd name="connsiteX2" fmla="*/ 6273253 w 6516140"/>
              <a:gd name="connsiteY2" fmla="*/ 8093 h 980614"/>
              <a:gd name="connsiteX3" fmla="*/ 6516140 w 6516140"/>
              <a:gd name="connsiteY3" fmla="*/ 250980 h 980614"/>
              <a:gd name="connsiteX4" fmla="*/ 6516140 w 6516140"/>
              <a:gd name="connsiteY4" fmla="*/ 980614 h 980614"/>
              <a:gd name="connsiteX5" fmla="*/ 6516140 w 6516140"/>
              <a:gd name="connsiteY5" fmla="*/ 980614 h 980614"/>
              <a:gd name="connsiteX0" fmla="*/ 5166765 w 7155410"/>
              <a:gd name="connsiteY0" fmla="*/ 8093 h 1878830"/>
              <a:gd name="connsiteX1" fmla="*/ 0 w 7155410"/>
              <a:gd name="connsiteY1" fmla="*/ 0 h 1878830"/>
              <a:gd name="connsiteX2" fmla="*/ 6273253 w 7155410"/>
              <a:gd name="connsiteY2" fmla="*/ 8093 h 1878830"/>
              <a:gd name="connsiteX3" fmla="*/ 6516140 w 7155410"/>
              <a:gd name="connsiteY3" fmla="*/ 250980 h 1878830"/>
              <a:gd name="connsiteX4" fmla="*/ 6516140 w 7155410"/>
              <a:gd name="connsiteY4" fmla="*/ 980614 h 1878830"/>
              <a:gd name="connsiteX5" fmla="*/ 7155410 w 7155410"/>
              <a:gd name="connsiteY5" fmla="*/ 1878830 h 1878830"/>
              <a:gd name="connsiteX0" fmla="*/ 5166765 w 6516140"/>
              <a:gd name="connsiteY0" fmla="*/ 8093 h 980614"/>
              <a:gd name="connsiteX1" fmla="*/ 0 w 6516140"/>
              <a:gd name="connsiteY1" fmla="*/ 0 h 980614"/>
              <a:gd name="connsiteX2" fmla="*/ 6273253 w 6516140"/>
              <a:gd name="connsiteY2" fmla="*/ 8093 h 980614"/>
              <a:gd name="connsiteX3" fmla="*/ 6516140 w 6516140"/>
              <a:gd name="connsiteY3" fmla="*/ 250980 h 980614"/>
              <a:gd name="connsiteX4" fmla="*/ 6516140 w 6516140"/>
              <a:gd name="connsiteY4" fmla="*/ 980614 h 980614"/>
              <a:gd name="connsiteX0" fmla="*/ 5166765 w 6516140"/>
              <a:gd name="connsiteY0" fmla="*/ 8093 h 1334575"/>
              <a:gd name="connsiteX1" fmla="*/ 0 w 6516140"/>
              <a:gd name="connsiteY1" fmla="*/ 0 h 1334575"/>
              <a:gd name="connsiteX2" fmla="*/ 6273253 w 6516140"/>
              <a:gd name="connsiteY2" fmla="*/ 8093 h 1334575"/>
              <a:gd name="connsiteX3" fmla="*/ 6516140 w 6516140"/>
              <a:gd name="connsiteY3" fmla="*/ 250980 h 1334575"/>
              <a:gd name="connsiteX4" fmla="*/ 6516140 w 6516140"/>
              <a:gd name="connsiteY4" fmla="*/ 1334575 h 1334575"/>
              <a:gd name="connsiteX0" fmla="*/ 5157690 w 6516140"/>
              <a:gd name="connsiteY0" fmla="*/ 180536 h 1334575"/>
              <a:gd name="connsiteX1" fmla="*/ 0 w 6516140"/>
              <a:gd name="connsiteY1" fmla="*/ 0 h 1334575"/>
              <a:gd name="connsiteX2" fmla="*/ 6273253 w 6516140"/>
              <a:gd name="connsiteY2" fmla="*/ 8093 h 1334575"/>
              <a:gd name="connsiteX3" fmla="*/ 6516140 w 6516140"/>
              <a:gd name="connsiteY3" fmla="*/ 250980 h 1334575"/>
              <a:gd name="connsiteX4" fmla="*/ 6516140 w 6516140"/>
              <a:gd name="connsiteY4" fmla="*/ 1334575 h 1334575"/>
              <a:gd name="connsiteX0" fmla="*/ 0 w 6516140"/>
              <a:gd name="connsiteY0" fmla="*/ 0 h 1334575"/>
              <a:gd name="connsiteX1" fmla="*/ 6273253 w 6516140"/>
              <a:gd name="connsiteY1" fmla="*/ 8093 h 1334575"/>
              <a:gd name="connsiteX2" fmla="*/ 6516140 w 6516140"/>
              <a:gd name="connsiteY2" fmla="*/ 250980 h 1334575"/>
              <a:gd name="connsiteX3" fmla="*/ 6516140 w 6516140"/>
              <a:gd name="connsiteY3" fmla="*/ 1334575 h 1334575"/>
              <a:gd name="connsiteX0" fmla="*/ 0 w 5846026"/>
              <a:gd name="connsiteY0" fmla="*/ 0 h 1334575"/>
              <a:gd name="connsiteX1" fmla="*/ 5603139 w 5846026"/>
              <a:gd name="connsiteY1" fmla="*/ 8093 h 1334575"/>
              <a:gd name="connsiteX2" fmla="*/ 5846026 w 5846026"/>
              <a:gd name="connsiteY2" fmla="*/ 250980 h 1334575"/>
              <a:gd name="connsiteX3" fmla="*/ 5846026 w 5846026"/>
              <a:gd name="connsiteY3" fmla="*/ 1334575 h 1334575"/>
            </a:gdLst>
            <a:ahLst/>
            <a:cxnLst>
              <a:cxn ang="0">
                <a:pos x="connsiteX0" y="connsiteY0"/>
              </a:cxn>
              <a:cxn ang="0">
                <a:pos x="connsiteX1" y="connsiteY1"/>
              </a:cxn>
              <a:cxn ang="0">
                <a:pos x="connsiteX2" y="connsiteY2"/>
              </a:cxn>
              <a:cxn ang="0">
                <a:pos x="connsiteX3" y="connsiteY3"/>
              </a:cxn>
            </a:cxnLst>
            <a:rect l="l" t="t" r="r" b="b"/>
            <a:pathLst>
              <a:path w="5846026" h="1334575">
                <a:moveTo>
                  <a:pt x="0" y="0"/>
                </a:moveTo>
                <a:lnTo>
                  <a:pt x="5603139" y="8093"/>
                </a:lnTo>
                <a:cubicBezTo>
                  <a:pt x="5737282" y="8093"/>
                  <a:pt x="5846026" y="116837"/>
                  <a:pt x="5846026" y="250980"/>
                </a:cubicBezTo>
                <a:lnTo>
                  <a:pt x="5846026" y="1334575"/>
                </a:lnTo>
              </a:path>
            </a:pathLst>
          </a:custGeom>
          <a:noFill/>
          <a:ln w="12700" cap="rnd">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9" name="Rechteck: diagonal liegende Ecken abgerundet 14">
            <a:extLst>
              <a:ext uri="{FF2B5EF4-FFF2-40B4-BE49-F238E27FC236}">
                <a16:creationId xmlns:a16="http://schemas.microsoft.com/office/drawing/2014/main" id="{9219D9F1-EE73-4361-9871-B8DAA3D9575A}"/>
              </a:ext>
            </a:extLst>
          </p:cNvPr>
          <p:cNvSpPr/>
          <p:nvPr userDrawn="1"/>
        </p:nvSpPr>
        <p:spPr>
          <a:xfrm rot="10800000">
            <a:off x="5229304" y="2422150"/>
            <a:ext cx="6957303" cy="2135966"/>
          </a:xfrm>
          <a:custGeom>
            <a:avLst/>
            <a:gdLst>
              <a:gd name="connsiteX0" fmla="*/ 0 w 1349375"/>
              <a:gd name="connsiteY0" fmla="*/ 0 h 972521"/>
              <a:gd name="connsiteX1" fmla="*/ 1106488 w 1349375"/>
              <a:gd name="connsiteY1" fmla="*/ 0 h 972521"/>
              <a:gd name="connsiteX2" fmla="*/ 1349375 w 1349375"/>
              <a:gd name="connsiteY2" fmla="*/ 242887 h 972521"/>
              <a:gd name="connsiteX3" fmla="*/ 1349375 w 1349375"/>
              <a:gd name="connsiteY3" fmla="*/ 972521 h 972521"/>
              <a:gd name="connsiteX4" fmla="*/ 1349375 w 1349375"/>
              <a:gd name="connsiteY4" fmla="*/ 972521 h 972521"/>
              <a:gd name="connsiteX5" fmla="*/ 242887 w 1349375"/>
              <a:gd name="connsiteY5" fmla="*/ 972521 h 972521"/>
              <a:gd name="connsiteX6" fmla="*/ 0 w 1349375"/>
              <a:gd name="connsiteY6" fmla="*/ 729634 h 972521"/>
              <a:gd name="connsiteX7" fmla="*/ 0 w 1349375"/>
              <a:gd name="connsiteY7" fmla="*/ 0 h 972521"/>
              <a:gd name="connsiteX8" fmla="*/ 0 w 1349375"/>
              <a:gd name="connsiteY8" fmla="*/ 0 h 972521"/>
              <a:gd name="connsiteX0" fmla="*/ 0 w 1349375"/>
              <a:gd name="connsiteY0" fmla="*/ 0 h 972521"/>
              <a:gd name="connsiteX1" fmla="*/ 1106488 w 1349375"/>
              <a:gd name="connsiteY1" fmla="*/ 0 h 972521"/>
              <a:gd name="connsiteX2" fmla="*/ 1349375 w 1349375"/>
              <a:gd name="connsiteY2" fmla="*/ 242887 h 972521"/>
              <a:gd name="connsiteX3" fmla="*/ 1349375 w 1349375"/>
              <a:gd name="connsiteY3" fmla="*/ 972521 h 972521"/>
              <a:gd name="connsiteX4" fmla="*/ 1349375 w 1349375"/>
              <a:gd name="connsiteY4" fmla="*/ 972521 h 972521"/>
              <a:gd name="connsiteX5" fmla="*/ 0 w 1349375"/>
              <a:gd name="connsiteY5" fmla="*/ 729634 h 972521"/>
              <a:gd name="connsiteX6" fmla="*/ 0 w 1349375"/>
              <a:gd name="connsiteY6" fmla="*/ 0 h 972521"/>
              <a:gd name="connsiteX7" fmla="*/ 0 w 1349375"/>
              <a:gd name="connsiteY7" fmla="*/ 0 h 972521"/>
              <a:gd name="connsiteX0" fmla="*/ 0 w 1349375"/>
              <a:gd name="connsiteY0" fmla="*/ 729634 h 972521"/>
              <a:gd name="connsiteX1" fmla="*/ 0 w 1349375"/>
              <a:gd name="connsiteY1" fmla="*/ 0 h 972521"/>
              <a:gd name="connsiteX2" fmla="*/ 0 w 1349375"/>
              <a:gd name="connsiteY2" fmla="*/ 0 h 972521"/>
              <a:gd name="connsiteX3" fmla="*/ 1106488 w 1349375"/>
              <a:gd name="connsiteY3" fmla="*/ 0 h 972521"/>
              <a:gd name="connsiteX4" fmla="*/ 1349375 w 1349375"/>
              <a:gd name="connsiteY4" fmla="*/ 242887 h 972521"/>
              <a:gd name="connsiteX5" fmla="*/ 1349375 w 1349375"/>
              <a:gd name="connsiteY5" fmla="*/ 972521 h 972521"/>
              <a:gd name="connsiteX6" fmla="*/ 1349375 w 1349375"/>
              <a:gd name="connsiteY6" fmla="*/ 972521 h 972521"/>
              <a:gd name="connsiteX7" fmla="*/ 91440 w 1349375"/>
              <a:gd name="connsiteY7" fmla="*/ 821074 h 972521"/>
              <a:gd name="connsiteX0" fmla="*/ 0 w 1349375"/>
              <a:gd name="connsiteY0" fmla="*/ 729634 h 972521"/>
              <a:gd name="connsiteX1" fmla="*/ 0 w 1349375"/>
              <a:gd name="connsiteY1" fmla="*/ 0 h 972521"/>
              <a:gd name="connsiteX2" fmla="*/ 0 w 1349375"/>
              <a:gd name="connsiteY2" fmla="*/ 0 h 972521"/>
              <a:gd name="connsiteX3" fmla="*/ 1106488 w 1349375"/>
              <a:gd name="connsiteY3" fmla="*/ 0 h 972521"/>
              <a:gd name="connsiteX4" fmla="*/ 1349375 w 1349375"/>
              <a:gd name="connsiteY4" fmla="*/ 242887 h 972521"/>
              <a:gd name="connsiteX5" fmla="*/ 1349375 w 1349375"/>
              <a:gd name="connsiteY5" fmla="*/ 972521 h 972521"/>
              <a:gd name="connsiteX6" fmla="*/ 1349375 w 1349375"/>
              <a:gd name="connsiteY6" fmla="*/ 972521 h 972521"/>
              <a:gd name="connsiteX0" fmla="*/ 0 w 1349375"/>
              <a:gd name="connsiteY0" fmla="*/ 0 h 972521"/>
              <a:gd name="connsiteX1" fmla="*/ 0 w 1349375"/>
              <a:gd name="connsiteY1" fmla="*/ 0 h 972521"/>
              <a:gd name="connsiteX2" fmla="*/ 1106488 w 1349375"/>
              <a:gd name="connsiteY2" fmla="*/ 0 h 972521"/>
              <a:gd name="connsiteX3" fmla="*/ 1349375 w 1349375"/>
              <a:gd name="connsiteY3" fmla="*/ 242887 h 972521"/>
              <a:gd name="connsiteX4" fmla="*/ 1349375 w 1349375"/>
              <a:gd name="connsiteY4" fmla="*/ 972521 h 972521"/>
              <a:gd name="connsiteX5" fmla="*/ 1349375 w 1349375"/>
              <a:gd name="connsiteY5" fmla="*/ 972521 h 972521"/>
              <a:gd name="connsiteX0" fmla="*/ 5166765 w 6516140"/>
              <a:gd name="connsiteY0" fmla="*/ 8093 h 980614"/>
              <a:gd name="connsiteX1" fmla="*/ 0 w 6516140"/>
              <a:gd name="connsiteY1" fmla="*/ 0 h 980614"/>
              <a:gd name="connsiteX2" fmla="*/ 6273253 w 6516140"/>
              <a:gd name="connsiteY2" fmla="*/ 8093 h 980614"/>
              <a:gd name="connsiteX3" fmla="*/ 6516140 w 6516140"/>
              <a:gd name="connsiteY3" fmla="*/ 250980 h 980614"/>
              <a:gd name="connsiteX4" fmla="*/ 6516140 w 6516140"/>
              <a:gd name="connsiteY4" fmla="*/ 980614 h 980614"/>
              <a:gd name="connsiteX5" fmla="*/ 6516140 w 6516140"/>
              <a:gd name="connsiteY5" fmla="*/ 980614 h 980614"/>
              <a:gd name="connsiteX0" fmla="*/ 5166765 w 7155410"/>
              <a:gd name="connsiteY0" fmla="*/ 8093 h 1878830"/>
              <a:gd name="connsiteX1" fmla="*/ 0 w 7155410"/>
              <a:gd name="connsiteY1" fmla="*/ 0 h 1878830"/>
              <a:gd name="connsiteX2" fmla="*/ 6273253 w 7155410"/>
              <a:gd name="connsiteY2" fmla="*/ 8093 h 1878830"/>
              <a:gd name="connsiteX3" fmla="*/ 6516140 w 7155410"/>
              <a:gd name="connsiteY3" fmla="*/ 250980 h 1878830"/>
              <a:gd name="connsiteX4" fmla="*/ 6516140 w 7155410"/>
              <a:gd name="connsiteY4" fmla="*/ 980614 h 1878830"/>
              <a:gd name="connsiteX5" fmla="*/ 7155410 w 7155410"/>
              <a:gd name="connsiteY5" fmla="*/ 1878830 h 1878830"/>
              <a:gd name="connsiteX0" fmla="*/ 5166765 w 6516140"/>
              <a:gd name="connsiteY0" fmla="*/ 8093 h 980614"/>
              <a:gd name="connsiteX1" fmla="*/ 0 w 6516140"/>
              <a:gd name="connsiteY1" fmla="*/ 0 h 980614"/>
              <a:gd name="connsiteX2" fmla="*/ 6273253 w 6516140"/>
              <a:gd name="connsiteY2" fmla="*/ 8093 h 980614"/>
              <a:gd name="connsiteX3" fmla="*/ 6516140 w 6516140"/>
              <a:gd name="connsiteY3" fmla="*/ 250980 h 980614"/>
              <a:gd name="connsiteX4" fmla="*/ 6516140 w 6516140"/>
              <a:gd name="connsiteY4" fmla="*/ 980614 h 980614"/>
              <a:gd name="connsiteX0" fmla="*/ 5166765 w 6516140"/>
              <a:gd name="connsiteY0" fmla="*/ 8093 h 1334575"/>
              <a:gd name="connsiteX1" fmla="*/ 0 w 6516140"/>
              <a:gd name="connsiteY1" fmla="*/ 0 h 1334575"/>
              <a:gd name="connsiteX2" fmla="*/ 6273253 w 6516140"/>
              <a:gd name="connsiteY2" fmla="*/ 8093 h 1334575"/>
              <a:gd name="connsiteX3" fmla="*/ 6516140 w 6516140"/>
              <a:gd name="connsiteY3" fmla="*/ 250980 h 1334575"/>
              <a:gd name="connsiteX4" fmla="*/ 6516140 w 6516140"/>
              <a:gd name="connsiteY4" fmla="*/ 1334575 h 1334575"/>
              <a:gd name="connsiteX0" fmla="*/ 5157690 w 6516140"/>
              <a:gd name="connsiteY0" fmla="*/ 180536 h 1334575"/>
              <a:gd name="connsiteX1" fmla="*/ 0 w 6516140"/>
              <a:gd name="connsiteY1" fmla="*/ 0 h 1334575"/>
              <a:gd name="connsiteX2" fmla="*/ 6273253 w 6516140"/>
              <a:gd name="connsiteY2" fmla="*/ 8093 h 1334575"/>
              <a:gd name="connsiteX3" fmla="*/ 6516140 w 6516140"/>
              <a:gd name="connsiteY3" fmla="*/ 250980 h 1334575"/>
              <a:gd name="connsiteX4" fmla="*/ 6516140 w 6516140"/>
              <a:gd name="connsiteY4" fmla="*/ 1334575 h 1334575"/>
              <a:gd name="connsiteX0" fmla="*/ 0 w 6516140"/>
              <a:gd name="connsiteY0" fmla="*/ 0 h 1334575"/>
              <a:gd name="connsiteX1" fmla="*/ 6273253 w 6516140"/>
              <a:gd name="connsiteY1" fmla="*/ 8093 h 1334575"/>
              <a:gd name="connsiteX2" fmla="*/ 6516140 w 6516140"/>
              <a:gd name="connsiteY2" fmla="*/ 250980 h 1334575"/>
              <a:gd name="connsiteX3" fmla="*/ 6516140 w 6516140"/>
              <a:gd name="connsiteY3" fmla="*/ 1334575 h 1334575"/>
              <a:gd name="connsiteX0" fmla="*/ 0 w 5666734"/>
              <a:gd name="connsiteY0" fmla="*/ 0 h 1332334"/>
              <a:gd name="connsiteX1" fmla="*/ 5423847 w 5666734"/>
              <a:gd name="connsiteY1" fmla="*/ 5852 h 1332334"/>
              <a:gd name="connsiteX2" fmla="*/ 5666734 w 5666734"/>
              <a:gd name="connsiteY2" fmla="*/ 248739 h 1332334"/>
              <a:gd name="connsiteX3" fmla="*/ 5666734 w 5666734"/>
              <a:gd name="connsiteY3" fmla="*/ 1332334 h 1332334"/>
              <a:gd name="connsiteX0" fmla="*/ 0 w 5666734"/>
              <a:gd name="connsiteY0" fmla="*/ 0 h 2376722"/>
              <a:gd name="connsiteX1" fmla="*/ 5423847 w 5666734"/>
              <a:gd name="connsiteY1" fmla="*/ 5852 h 2376722"/>
              <a:gd name="connsiteX2" fmla="*/ 5666734 w 5666734"/>
              <a:gd name="connsiteY2" fmla="*/ 248739 h 2376722"/>
              <a:gd name="connsiteX3" fmla="*/ 5664493 w 5666734"/>
              <a:gd name="connsiteY3" fmla="*/ 2376722 h 2376722"/>
              <a:gd name="connsiteX0" fmla="*/ 0 w 7785742"/>
              <a:gd name="connsiteY0" fmla="*/ 0 h 2390305"/>
              <a:gd name="connsiteX1" fmla="*/ 7542855 w 7785742"/>
              <a:gd name="connsiteY1" fmla="*/ 19435 h 2390305"/>
              <a:gd name="connsiteX2" fmla="*/ 7785742 w 7785742"/>
              <a:gd name="connsiteY2" fmla="*/ 262322 h 2390305"/>
              <a:gd name="connsiteX3" fmla="*/ 7783501 w 7785742"/>
              <a:gd name="connsiteY3" fmla="*/ 2390305 h 2390305"/>
            </a:gdLst>
            <a:ahLst/>
            <a:cxnLst>
              <a:cxn ang="0">
                <a:pos x="connsiteX0" y="connsiteY0"/>
              </a:cxn>
              <a:cxn ang="0">
                <a:pos x="connsiteX1" y="connsiteY1"/>
              </a:cxn>
              <a:cxn ang="0">
                <a:pos x="connsiteX2" y="connsiteY2"/>
              </a:cxn>
              <a:cxn ang="0">
                <a:pos x="connsiteX3" y="connsiteY3"/>
              </a:cxn>
            </a:cxnLst>
            <a:rect l="l" t="t" r="r" b="b"/>
            <a:pathLst>
              <a:path w="7785742" h="2390305">
                <a:moveTo>
                  <a:pt x="0" y="0"/>
                </a:moveTo>
                <a:lnTo>
                  <a:pt x="7542855" y="19435"/>
                </a:lnTo>
                <a:cubicBezTo>
                  <a:pt x="7676998" y="19435"/>
                  <a:pt x="7785742" y="128179"/>
                  <a:pt x="7785742" y="262322"/>
                </a:cubicBezTo>
                <a:lnTo>
                  <a:pt x="7783501" y="2390305"/>
                </a:lnTo>
              </a:path>
            </a:pathLst>
          </a:custGeom>
          <a:noFill/>
          <a:ln w="6350" cap="rnd">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5" name="Ellipse 14">
            <a:extLst>
              <a:ext uri="{FF2B5EF4-FFF2-40B4-BE49-F238E27FC236}">
                <a16:creationId xmlns:a16="http://schemas.microsoft.com/office/drawing/2014/main" id="{08C00F4A-C2D0-4BE8-BBDD-E8357E81165E}"/>
              </a:ext>
            </a:extLst>
          </p:cNvPr>
          <p:cNvSpPr/>
          <p:nvPr userDrawn="1"/>
        </p:nvSpPr>
        <p:spPr>
          <a:xfrm>
            <a:off x="5145113" y="2349695"/>
            <a:ext cx="169200" cy="169200"/>
          </a:xfrm>
          <a:prstGeom prst="ellipse">
            <a:avLst/>
          </a:prstGeom>
          <a:solidFill>
            <a:srgbClr val="31BA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noProof="0"/>
              <a:t> </a:t>
            </a:r>
          </a:p>
        </p:txBody>
      </p:sp>
      <p:sp>
        <p:nvSpPr>
          <p:cNvPr id="2" name="TextBox 1">
            <a:extLst>
              <a:ext uri="{FF2B5EF4-FFF2-40B4-BE49-F238E27FC236}">
                <a16:creationId xmlns:a16="http://schemas.microsoft.com/office/drawing/2014/main" id="{B9FE4070-A993-F140-8225-F6680F5542A7}"/>
              </a:ext>
            </a:extLst>
          </p:cNvPr>
          <p:cNvSpPr txBox="1"/>
          <p:nvPr userDrawn="1"/>
        </p:nvSpPr>
        <p:spPr>
          <a:xfrm>
            <a:off x="11820293" y="-524107"/>
            <a:ext cx="184731" cy="369332"/>
          </a:xfrm>
          <a:prstGeom prst="rect">
            <a:avLst/>
          </a:prstGeom>
          <a:noFill/>
        </p:spPr>
        <p:txBody>
          <a:bodyPr wrap="none" rtlCol="0">
            <a:spAutoFit/>
          </a:bodyPr>
          <a:lstStyle/>
          <a:p>
            <a:endParaRPr lang="en-US" noProof="0"/>
          </a:p>
        </p:txBody>
      </p:sp>
      <p:sp>
        <p:nvSpPr>
          <p:cNvPr id="6" name="Titel 5">
            <a:extLst>
              <a:ext uri="{FF2B5EF4-FFF2-40B4-BE49-F238E27FC236}">
                <a16:creationId xmlns:a16="http://schemas.microsoft.com/office/drawing/2014/main" id="{1BB0B53D-F437-4CA0-AD19-CF5D90251C6A}"/>
              </a:ext>
            </a:extLst>
          </p:cNvPr>
          <p:cNvSpPr>
            <a:spLocks noGrp="1"/>
          </p:cNvSpPr>
          <p:nvPr>
            <p:ph type="title" hasCustomPrompt="1"/>
          </p:nvPr>
        </p:nvSpPr>
        <p:spPr>
          <a:xfrm>
            <a:off x="5645896" y="2030066"/>
            <a:ext cx="3311841" cy="808458"/>
          </a:xfrm>
        </p:spPr>
        <p:txBody>
          <a:bodyPr anchor="ctr"/>
          <a:lstStyle>
            <a:lvl1pPr>
              <a:defRPr>
                <a:solidFill>
                  <a:schemeClr val="bg1"/>
                </a:solidFill>
              </a:defRPr>
            </a:lvl1pPr>
          </a:lstStyle>
          <a:p>
            <a:r>
              <a:rPr lang="en-US" noProof="0"/>
              <a:t>Thank you.</a:t>
            </a:r>
          </a:p>
        </p:txBody>
      </p:sp>
    </p:spTree>
    <p:extLst>
      <p:ext uri="{BB962C8B-B14F-4D97-AF65-F5344CB8AC3E}">
        <p14:creationId xmlns:p14="http://schemas.microsoft.com/office/powerpoint/2010/main" val="2619333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62266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85261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81992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7/27/2022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23891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7/27/2022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56031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7/27/2022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41481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18359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9081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7/27/2022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33202210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platzhalter 19">
            <a:extLst>
              <a:ext uri="{FF2B5EF4-FFF2-40B4-BE49-F238E27FC236}">
                <a16:creationId xmlns:a16="http://schemas.microsoft.com/office/drawing/2014/main" id="{FA46B496-6A97-4021-8E09-D233782F80A9}"/>
              </a:ext>
            </a:extLst>
          </p:cNvPr>
          <p:cNvSpPr>
            <a:spLocks noGrp="1"/>
          </p:cNvSpPr>
          <p:nvPr>
            <p:ph type="body" sz="quarter" idx="11"/>
          </p:nvPr>
        </p:nvSpPr>
        <p:spPr>
          <a:xfrm>
            <a:off x="567758" y="1353883"/>
            <a:ext cx="11176800" cy="1027076"/>
          </a:xfrm>
        </p:spPr>
        <p:txBody>
          <a:bodyPr vert="horz" lIns="0" tIns="0" rIns="0" bIns="0" rtlCol="0" anchor="t">
            <a:spAutoFit/>
          </a:bodyPr>
          <a:lstStyle/>
          <a:p>
            <a:pPr marL="285750" indent="-285750">
              <a:buFont typeface="Wingdings" panose="020B0604020202020204" pitchFamily="34" charset="0"/>
              <a:buChar char="§"/>
            </a:pPr>
            <a:endParaRPr lang="en-US"/>
          </a:p>
          <a:p>
            <a:pPr marL="285750" indent="-285750">
              <a:buFont typeface="Wingdings" panose="020B0604020202020204" pitchFamily="34" charset="0"/>
              <a:buChar char="§"/>
            </a:pPr>
            <a:endParaRPr lang="en-US" b="1"/>
          </a:p>
          <a:p>
            <a:pPr marL="285750" indent="-285750">
              <a:buFont typeface="Wingdings" panose="020B0604020202020204" pitchFamily="34" charset="0"/>
              <a:buChar char="§"/>
            </a:pPr>
            <a:endParaRPr lang="en-US" b="1"/>
          </a:p>
        </p:txBody>
      </p:sp>
      <p:graphicFrame>
        <p:nvGraphicFramePr>
          <p:cNvPr id="30" name="TextBox 1">
            <a:extLst>
              <a:ext uri="{FF2B5EF4-FFF2-40B4-BE49-F238E27FC236}">
                <a16:creationId xmlns:a16="http://schemas.microsoft.com/office/drawing/2014/main" id="{812EA5C0-5B47-48A9-8F63-1CD0F2B33C84}"/>
              </a:ext>
            </a:extLst>
          </p:cNvPr>
          <p:cNvGraphicFramePr/>
          <p:nvPr>
            <p:extLst>
              <p:ext uri="{D42A27DB-BD31-4B8C-83A1-F6EECF244321}">
                <p14:modId xmlns:p14="http://schemas.microsoft.com/office/powerpoint/2010/main" val="462625203"/>
              </p:ext>
            </p:extLst>
          </p:nvPr>
        </p:nvGraphicFramePr>
        <p:xfrm>
          <a:off x="631347" y="2819888"/>
          <a:ext cx="11039475" cy="32833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8" name="TextBox 1">
            <a:extLst>
              <a:ext uri="{FF2B5EF4-FFF2-40B4-BE49-F238E27FC236}">
                <a16:creationId xmlns:a16="http://schemas.microsoft.com/office/drawing/2014/main" id="{336D367A-BF0F-4AF3-82C1-B5DE9767BAA6}"/>
              </a:ext>
            </a:extLst>
          </p:cNvPr>
          <p:cNvSpPr txBox="1"/>
          <p:nvPr/>
        </p:nvSpPr>
        <p:spPr>
          <a:xfrm>
            <a:off x="2395396" y="941093"/>
            <a:ext cx="7206230" cy="584775"/>
          </a:xfrm>
          <a:prstGeom prst="rect">
            <a:avLst/>
          </a:prstGeom>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wrap="square" lIns="91440" tIns="45720" rIns="91440" bIns="45720" rtlCol="0" anchor="t">
            <a:spAutoFit/>
          </a:bodyPr>
          <a:lstStyle>
            <a:defPPr>
              <a:defRPr lang="de-DE"/>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r>
              <a:rPr lang="en-GB" sz="3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Thank you: We Mostly Like What We Saw</a:t>
            </a:r>
            <a:endParaRPr lang="en-GB" sz="2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585786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73e3640d-135f-46a4-a621-ef42ba37ef27">
      <UserInfo>
        <DisplayName>Sherry Brewer</DisplayName>
        <AccountId>59</AccountId>
        <AccountType/>
      </UserInfo>
      <UserInfo>
        <DisplayName>Michael Jores</DisplayName>
        <AccountId>16</AccountId>
        <AccountType/>
      </UserInfo>
      <UserInfo>
        <DisplayName>Jim Holtwisch</DisplayName>
        <AccountId>14</AccountId>
        <AccountType/>
      </UserInfo>
      <UserInfo>
        <DisplayName>Amber Wood</DisplayName>
        <AccountId>117</AccountId>
        <AccountType/>
      </UserInfo>
      <UserInfo>
        <DisplayName>Cyndi Riley</DisplayName>
        <AccountId>118</AccountId>
        <AccountType/>
      </UserInfo>
      <UserInfo>
        <DisplayName>Mark Stoddard</DisplayName>
        <AccountId>120</AccountId>
        <AccountType/>
      </UserInfo>
      <UserInfo>
        <DisplayName>Manjit Dhamrait</DisplayName>
        <AccountId>46</AccountId>
        <AccountType/>
      </UserInfo>
      <UserInfo>
        <DisplayName>Susan Loewenstein</DisplayName>
        <AccountId>12</AccountId>
        <AccountType/>
      </UserInfo>
      <UserInfo>
        <DisplayName>Gonzalo Moreno</DisplayName>
        <AccountId>6</AccountId>
        <AccountType/>
      </UserInfo>
      <UserInfo>
        <DisplayName>Keith Notman</DisplayName>
        <AccountId>13</AccountId>
        <AccountType/>
      </UserInfo>
      <UserInfo>
        <DisplayName>Nicolas Roux</DisplayName>
        <AccountId>10</AccountId>
        <AccountType/>
      </UserInfo>
      <UserInfo>
        <DisplayName>Yasumasa Imai</DisplayName>
        <AccountId>77</AccountId>
        <AccountType/>
      </UserInfo>
      <UserInfo>
        <DisplayName>Michael Bill</DisplayName>
        <AccountId>11</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6A63067F53CED4A9F019DD16B4796BB" ma:contentTypeVersion="6" ma:contentTypeDescription="Create a new document." ma:contentTypeScope="" ma:versionID="cabb201aef25a5040ce3737e55ee8956">
  <xsd:schema xmlns:xsd="http://www.w3.org/2001/XMLSchema" xmlns:xs="http://www.w3.org/2001/XMLSchema" xmlns:p="http://schemas.microsoft.com/office/2006/metadata/properties" xmlns:ns2="205fa649-2524-4484-b1ff-ffa1a75e789c" xmlns:ns3="73e3640d-135f-46a4-a621-ef42ba37ef27" targetNamespace="http://schemas.microsoft.com/office/2006/metadata/properties" ma:root="true" ma:fieldsID="d35b3468ea37bfbf181a1f6a57d5a9fd" ns2:_="" ns3:_="">
    <xsd:import namespace="205fa649-2524-4484-b1ff-ffa1a75e789c"/>
    <xsd:import namespace="73e3640d-135f-46a4-a621-ef42ba37ef2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5fa649-2524-4484-b1ff-ffa1a75e78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3e3640d-135f-46a4-a621-ef42ba37ef2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8B478B-19D8-4D6A-BC37-9DC256DC0551}">
  <ds:schemaRefs>
    <ds:schemaRef ds:uri="205fa649-2524-4484-b1ff-ffa1a75e789c"/>
    <ds:schemaRef ds:uri="73e3640d-135f-46a4-a621-ef42ba37ef2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CD4E708-ECE5-430C-88AA-2E1C315DF33A}">
  <ds:schemaRefs>
    <ds:schemaRef ds:uri="205fa649-2524-4484-b1ff-ffa1a75e789c"/>
    <ds:schemaRef ds:uri="73e3640d-135f-46a4-a621-ef42ba37ef2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615B980-F006-401E-BE53-493810A6C4D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Manjit Dhamrait</dc:creator>
  <cp:keywords/>
  <dc:description/>
  <cp:revision>44</cp:revision>
  <dcterms:created xsi:type="dcterms:W3CDTF">2020-09-24T13:01:26Z</dcterms:created>
  <dcterms:modified xsi:type="dcterms:W3CDTF">2022-07-27T22:34:40Z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0x010100B6A63067F53CED4A9F019DD16B4796BB</vt:lpwstr>
  </property>
</Properties>
</file>