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620" r:id="rId2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4404"/>
    <a:srgbClr val="CB6D05"/>
    <a:srgbClr val="9A5304"/>
    <a:srgbClr val="003300"/>
    <a:srgbClr val="6CAEDF"/>
    <a:srgbClr val="004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F2949-0A3C-AC31-F640-D0EC074506F9}" v="214" dt="2022-07-27T23:07:09.1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7" autoAdjust="0"/>
    <p:restoredTop sz="94624" autoAdjust="0"/>
  </p:normalViewPr>
  <p:slideViewPr>
    <p:cSldViewPr snapToGrid="0" snapToObjects="1" showGuides="1">
      <p:cViewPr varScale="1">
        <p:scale>
          <a:sx n="71" d="100"/>
          <a:sy n="71" d="100"/>
        </p:scale>
        <p:origin x="1428" y="60"/>
      </p:cViewPr>
      <p:guideLst>
        <p:guide orient="horz" pos="215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8D351-6EE2-ED4B-9D4B-A135C55727FD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27CAB-B0F7-2D4F-8908-52C674DFB4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1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02E65-E1FE-BD40-9E83-1C5BC9790FB4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A8DE6-6B50-094C-8647-96575B01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07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656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2011 IDC Directions</a:t>
            </a:r>
          </a:p>
        </p:txBody>
      </p:sp>
      <p:sp>
        <p:nvSpPr>
          <p:cNvPr id="665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8B8195-231F-4DEE-913F-F59D6A19A577}" type="slidenum">
              <a:rPr lang="en-US" smtClean="0">
                <a:latin typeface="Arial" pitchFamily="34" charset="0"/>
              </a:rPr>
              <a:pPr/>
              <a:t>18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9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26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5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9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8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8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9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9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59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8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6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7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7"/>
          <p:cNvSpPr/>
          <p:nvPr/>
        </p:nvSpPr>
        <p:spPr bwMode="auto">
          <a:xfrm>
            <a:off x="5519744" y="1484474"/>
            <a:ext cx="3535782" cy="4169963"/>
          </a:xfrm>
          <a:prstGeom prst="rightArrow">
            <a:avLst>
              <a:gd name="adj1" fmla="val 80861"/>
              <a:gd name="adj2" fmla="val 24123"/>
            </a:avLst>
          </a:prstGeom>
          <a:solidFill>
            <a:schemeClr val="accent4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en-US" sz="1800"/>
          </a:p>
        </p:txBody>
      </p:sp>
      <p:sp>
        <p:nvSpPr>
          <p:cNvPr id="6" name="Right Arrow 5"/>
          <p:cNvSpPr/>
          <p:nvPr/>
        </p:nvSpPr>
        <p:spPr bwMode="auto">
          <a:xfrm>
            <a:off x="2856499" y="1484474"/>
            <a:ext cx="3535782" cy="4169963"/>
          </a:xfrm>
          <a:prstGeom prst="rightArrow">
            <a:avLst>
              <a:gd name="adj1" fmla="val 80861"/>
              <a:gd name="adj2" fmla="val 24123"/>
            </a:avLst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en-US" sz="18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E547D9-D927-49B0-1B0B-D6772CE78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3386" y="-61389"/>
            <a:ext cx="2669886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193253" y="1484474"/>
            <a:ext cx="3535782" cy="4169963"/>
          </a:xfrm>
          <a:prstGeom prst="rightArrow">
            <a:avLst>
              <a:gd name="adj1" fmla="val 80861"/>
              <a:gd name="adj2" fmla="val 24123"/>
            </a:avLst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en-US" sz="1800"/>
          </a:p>
        </p:txBody>
      </p:sp>
      <p:sp>
        <p:nvSpPr>
          <p:cNvPr id="22543" name="Rectangle 9"/>
          <p:cNvSpPr>
            <a:spLocks noChangeArrowheads="1"/>
          </p:cNvSpPr>
          <p:nvPr/>
        </p:nvSpPr>
        <p:spPr bwMode="auto">
          <a:xfrm>
            <a:off x="395111" y="2167293"/>
            <a:ext cx="2585156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</a:rPr>
              <a:t>Arrow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one</a:t>
            </a:r>
            <a:endParaRPr lang="en-US" dirty="0"/>
          </a:p>
          <a:p>
            <a:pPr marL="228600" indent="-228600">
              <a:buFont typeface="Arial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2544" name="Rectangle 10"/>
          <p:cNvSpPr>
            <a:spLocks noChangeArrowheads="1"/>
          </p:cNvSpPr>
          <p:nvPr/>
        </p:nvSpPr>
        <p:spPr bwMode="auto">
          <a:xfrm>
            <a:off x="3549632" y="2167293"/>
            <a:ext cx="26670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/>
              <a:t>Arrow</a:t>
            </a:r>
            <a:br>
              <a:rPr lang="en-US" sz="2400" b="1" dirty="0"/>
            </a:br>
            <a:r>
              <a:rPr lang="en-US" sz="2400" b="1" dirty="0"/>
              <a:t>two</a:t>
            </a:r>
            <a:endParaRPr lang="en-US" sz="2400" b="1" dirty="0">
              <a:cs typeface="Calibri"/>
            </a:endParaRPr>
          </a:p>
        </p:txBody>
      </p:sp>
      <p:sp>
        <p:nvSpPr>
          <p:cNvPr id="22545" name="Rectangle 11"/>
          <p:cNvSpPr>
            <a:spLocks noChangeArrowheads="1"/>
          </p:cNvSpPr>
          <p:nvPr/>
        </p:nvSpPr>
        <p:spPr bwMode="auto">
          <a:xfrm>
            <a:off x="6216650" y="2167292"/>
            <a:ext cx="29273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/>
              <a:t>Arrow</a:t>
            </a:r>
            <a:br>
              <a:rPr lang="en-US" sz="2400" b="1" dirty="0"/>
            </a:br>
            <a:r>
              <a:rPr lang="en-US" sz="2400" b="1" dirty="0"/>
              <a:t>three</a:t>
            </a:r>
            <a:endParaRPr lang="en-US" dirty="0"/>
          </a:p>
        </p:txBody>
      </p:sp>
      <p:sp>
        <p:nvSpPr>
          <p:cNvPr id="13" name="Text Box 13"/>
          <p:cNvSpPr>
            <a:spLocks noChangeArrowheads="1"/>
          </p:cNvSpPr>
          <p:nvPr/>
        </p:nvSpPr>
        <p:spPr bwMode="auto">
          <a:xfrm>
            <a:off x="3126653" y="5377712"/>
            <a:ext cx="2269474" cy="919383"/>
          </a:xfrm>
          <a:prstGeom prst="flowChartAlternateProcess">
            <a:avLst/>
          </a:prstGeom>
          <a:solidFill>
            <a:schemeClr val="accent2"/>
          </a:solidFill>
          <a:ln w="12700">
            <a:noFill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3" tIns="45712" rIns="91423" bIns="45712" anchor="t">
            <a:spAutoFit/>
          </a:bodyPr>
          <a:lstStyle/>
          <a:p>
            <a:pPr algn="ctr"/>
            <a:r>
              <a:rPr lang="en-US" altLang="ja-JP" sz="2400" b="1" dirty="0">
                <a:ea typeface="MS PGothic"/>
              </a:rPr>
              <a:t>Two</a:t>
            </a:r>
            <a:br>
              <a:rPr lang="en-US" altLang="ja-JP" sz="2400" b="1" dirty="0">
                <a:ea typeface="MS PGothic"/>
                <a:cs typeface="Calibri"/>
              </a:rPr>
            </a:br>
            <a:r>
              <a:rPr lang="en-US" altLang="ja-JP" sz="2400" b="1" dirty="0">
                <a:ea typeface="MS PGothic"/>
                <a:cs typeface="Calibri"/>
              </a:rPr>
              <a:t>Two</a:t>
            </a:r>
            <a:endParaRPr lang="en-US" dirty="0">
              <a:ea typeface="MS PGothic" pitchFamily="34" charset="-128"/>
              <a:cs typeface="Calibri" panose="020F0502020204030204"/>
            </a:endParaRPr>
          </a:p>
        </p:txBody>
      </p:sp>
      <p:sp>
        <p:nvSpPr>
          <p:cNvPr id="14" name="Text Box 13"/>
          <p:cNvSpPr>
            <a:spLocks noChangeArrowheads="1"/>
          </p:cNvSpPr>
          <p:nvPr/>
        </p:nvSpPr>
        <p:spPr bwMode="auto">
          <a:xfrm>
            <a:off x="5893532" y="5375874"/>
            <a:ext cx="2159305" cy="919383"/>
          </a:xfrm>
          <a:prstGeom prst="flowChartAlternateProcess">
            <a:avLst/>
          </a:prstGeom>
          <a:solidFill>
            <a:schemeClr val="accent4"/>
          </a:solidFill>
          <a:ln w="12700">
            <a:noFill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3" tIns="45712" rIns="91423" bIns="45712" anchor="t">
            <a:spAutoFit/>
          </a:bodyPr>
          <a:lstStyle/>
          <a:p>
            <a:pPr algn="ctr"/>
            <a:r>
              <a:rPr lang="en-US" altLang="ja-JP" sz="2400" b="1" dirty="0">
                <a:ea typeface="MS PGothic"/>
              </a:rPr>
              <a:t>Three</a:t>
            </a:r>
            <a:br>
              <a:rPr lang="en-US" altLang="ja-JP" sz="2400" b="1" dirty="0">
                <a:ea typeface="MS PGothic"/>
                <a:cs typeface="Calibri"/>
              </a:rPr>
            </a:br>
            <a:r>
              <a:rPr lang="en-US" altLang="ja-JP" sz="2400" b="1" dirty="0">
                <a:ea typeface="MS PGothic"/>
              </a:rPr>
              <a:t>Three</a:t>
            </a:r>
          </a:p>
        </p:txBody>
      </p:sp>
      <p:sp>
        <p:nvSpPr>
          <p:cNvPr id="15" name="Text Box 13"/>
          <p:cNvSpPr>
            <a:spLocks noChangeArrowheads="1"/>
          </p:cNvSpPr>
          <p:nvPr/>
        </p:nvSpPr>
        <p:spPr bwMode="auto">
          <a:xfrm>
            <a:off x="374573" y="5398454"/>
            <a:ext cx="2313543" cy="919383"/>
          </a:xfrm>
          <a:prstGeom prst="flowChartAlternateProcess">
            <a:avLst/>
          </a:prstGeom>
          <a:solidFill>
            <a:schemeClr val="accent1"/>
          </a:solidFill>
          <a:ln w="12700">
            <a:noFill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3" tIns="45712" rIns="91423" bIns="45712" anchor="t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  <a:ea typeface="MS PGothic"/>
                <a:cs typeface="Calibri"/>
              </a:rPr>
              <a:t>One</a:t>
            </a:r>
            <a:br>
              <a:rPr lang="en-US" altLang="ja-JP" sz="2400" b="1" dirty="0">
                <a:solidFill>
                  <a:schemeClr val="bg1"/>
                </a:solidFill>
                <a:ea typeface="MS PGothic"/>
                <a:cs typeface="Calibri"/>
              </a:rPr>
            </a:br>
            <a:r>
              <a:rPr lang="en-US" altLang="ja-JP" sz="2400" b="1" dirty="0">
                <a:solidFill>
                  <a:schemeClr val="bg1"/>
                </a:solidFill>
                <a:ea typeface="MS PGothic"/>
                <a:cs typeface="Calibri"/>
              </a:rPr>
              <a:t>One</a:t>
            </a:r>
          </a:p>
        </p:txBody>
      </p:sp>
    </p:spTree>
    <p:extLst>
      <p:ext uri="{BB962C8B-B14F-4D97-AF65-F5344CB8AC3E}">
        <p14:creationId xmlns:p14="http://schemas.microsoft.com/office/powerpoint/2010/main" val="186069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4" grpId="0"/>
      <p:bldP spid="22545" grpId="0"/>
      <p:bldP spid="13" grpId="0" animBg="1"/>
      <p:bldP spid="14" grpId="0" animBg="1"/>
      <p:bldP spid="14" grpId="1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8951</TotalTime>
  <Words>2169</Words>
  <Application>Microsoft Office PowerPoint</Application>
  <PresentationFormat>On-screen Show (4:3)</PresentationFormat>
  <Paragraphs>457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meastwood</dc:creator>
  <cp:lastModifiedBy>Matthew Eastwood</cp:lastModifiedBy>
  <cp:revision>411</cp:revision>
  <cp:lastPrinted>2015-10-13T14:52:25Z</cp:lastPrinted>
  <dcterms:created xsi:type="dcterms:W3CDTF">2012-11-20T00:03:11Z</dcterms:created>
  <dcterms:modified xsi:type="dcterms:W3CDTF">2022-07-27T23:07:19Z</dcterms:modified>
</cp:coreProperties>
</file>