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yellow square with black arrows and x&#10;&#10;Description automatically generated">
            <a:extLst>
              <a:ext uri="{FF2B5EF4-FFF2-40B4-BE49-F238E27FC236}">
                <a16:creationId xmlns:a16="http://schemas.microsoft.com/office/drawing/2014/main" id="{FF2CF572-ACF7-7FC7-B454-06C61827A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21936" y="1122454"/>
            <a:ext cx="1714740" cy="2286318"/>
          </a:xfrm>
          <a:prstGeom prst="rect">
            <a:avLst/>
          </a:prstGeom>
          <a:scene3d>
            <a:camera prst="orthographicFront">
              <a:rot lat="2400000" lon="1500000" rev="1020000"/>
            </a:camera>
            <a:lightRig rig="threePt" dir="t"/>
          </a:scene3d>
          <a:sp3d extrusionH="457200">
            <a:extrusionClr>
              <a:srgbClr val="00FFFF"/>
            </a:extrusion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90CD98-E725-3700-596F-5CC2348F9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451" y="1113218"/>
            <a:ext cx="2274005" cy="202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2024-03-23T17:21:14Z</dcterms:created>
  <dcterms:modified xsi:type="dcterms:W3CDTF">2024-03-23T17:24:45Z</dcterms:modified>
</cp:coreProperties>
</file>