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1" d="100"/>
          <a:sy n="101" d="100"/>
        </p:scale>
        <p:origin x="84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EAF65-0A91-4CC4-8B6A-8A51194C5E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C44C43-910C-4CA5-859F-6C352A724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A34E6-A9D1-495C-9D6D-8E64F8D3D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ED571-17ED-4C3C-BF57-2E4B7045B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27F0F-DC43-4FFB-9F07-E04157CFA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062F5-83A8-4209-ADF3-6CAD73E41DA3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58377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EBA83-6010-4541-8258-94DAAE9A7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F3973B-612E-4F18-B0B6-F9FED9326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7F968-EF33-444B-B163-6BC3F55EB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047A0-F7B5-48E9-A49C-1620F1EB0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A21CB-B5FA-4F77-BE5C-549AC48F0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55EEA-41FF-4108-9DA3-18FA9C7D2EA1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2029612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8B2C8-B93D-4EB2-8A9D-0C0455E90F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8402E-6E97-4AE9-9CFB-2B6A4C63A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9A1BC-46FC-40BF-8F21-91D265820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FA414-282A-4002-AC88-490661BAD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85A41-0ECB-49C1-AB03-55F12715B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9CA43-12F7-41B5-BC9A-B2DD46586DEB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2134985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87FB8-338C-4F53-B26C-EF3DBE573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684DF-E056-482A-A450-7C85604D6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2F70C-5A79-4D92-BD6A-2B7803DB8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B6E14-09A7-4545-8C8F-FCA84EFBD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99519-1615-400A-93AA-DFBE9B870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36207-1A9C-43F9-8EB4-6E1B9D52C4D5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429329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F8D7-8B2C-45F8-99D6-0193676DE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00BEB-B901-4338-BBAF-1C8268992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A2E46-2EBD-49E3-8F13-4079BF741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1C8FC-E021-4DE3-846A-A480B04B9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DF23B-8674-4B21-BDB9-7A37ED14C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08CE9-EFF8-4AA1-A909-FBA9121D3FD1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284360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BC449-C473-4D6E-B094-9B2828E79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F4E98-5504-4709-A4FB-1130AC436C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8AA89D-3D3E-404C-A406-70E165F0B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8D972-F719-41C5-8432-F29F10CE3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73418-26D7-4F3A-A812-34EDA8A7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8BC1E5-8AA9-40FE-8BA5-EB45F5C86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781C1-722A-42A9-88D1-C76E4EB0FAC1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1446647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241D-3F7E-49B7-9163-2B7DE3484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02E19-9CD0-4A34-989D-08A44CAA5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AA4A38-B5E5-4921-84D1-80078F0A7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CFAA91-CB3E-46AE-8BB8-7D5C15B46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917F40-34DB-489C-B5FD-3D1374573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EF235-261B-4B29-A862-F92981000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800454-F4D7-4A08-830A-663F8B55A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6FD5BA-EEDA-49D8-BB7A-315871BA3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2B914-CF69-4EFD-818E-C0D5AC3ECE08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24923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161AD-2961-45F5-8807-F38E6FD5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3BF53B-19BE-4897-8FF2-D19B20A22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9E31F2-9EC8-4352-86C7-089F9D481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41EBB3-FB12-4B60-83CC-29C43765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8AC75-049B-4BDB-B88F-720A1EF16F1B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37015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DB7D9B-E1C6-4D50-B842-15223F8B3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719716-584E-4D67-9097-B71AC457B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D94060-B811-4A98-AAC0-2C041378E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527F0-DF10-48C7-BC9E-A4E00C2E9736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355313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7C9D6-3D72-4278-83CF-9F32201C0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44A70-41AE-47C1-AAC6-88DB7C5EE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0FC4CD-9E52-4B5B-82E8-237CEF5B7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F6E92-CB23-4CE0-8870-148FBCCE8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C8010-26D4-4F3B-AFB3-B18DCA08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CB200-E90B-48D3-A6A2-08B2B2B5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702BB-D085-4D14-A54C-E495E9035851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410606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B01B7-7780-438F-90C2-5FAAA6E71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C24096-F8E9-45C8-ADDE-8ABC35BFD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115AF1-756A-4553-BA75-5491C94E8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D5A90-2CA8-4F6C-BFC0-140DD75D4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BCC1B-7AB4-4AC9-ACBC-D97353D2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3C97D-F9C3-492B-95AF-A146AC737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B3CD4-749B-456E-9025-3AE6B69069EF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47821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39B4860-6260-4FDD-BE6C-9440E97AD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A29F9CF-957D-45B4-82BF-96E1304B29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Klicken Sie, um die Formate des Vorlagentextes zu bearbeiten</a:t>
            </a:r>
          </a:p>
          <a:p>
            <a:pPr lvl="1"/>
            <a:r>
              <a:rPr lang="de-DE" altLang="sr-Latn-RS"/>
              <a:t>Zweite Ebene</a:t>
            </a:r>
          </a:p>
          <a:p>
            <a:pPr lvl="2"/>
            <a:r>
              <a:rPr lang="de-DE" altLang="sr-Latn-RS"/>
              <a:t>Dritte Ebene</a:t>
            </a:r>
          </a:p>
          <a:p>
            <a:pPr lvl="3"/>
            <a:r>
              <a:rPr lang="de-DE" altLang="sr-Latn-RS"/>
              <a:t>Vierte Ebene</a:t>
            </a:r>
          </a:p>
          <a:p>
            <a:pPr lvl="4"/>
            <a:r>
              <a:rPr lang="de-DE" altLang="sr-Latn-RS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1F4FCD8-3CB4-4747-9B2A-31A7CB156F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sr-Latn-R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BDAF865-1A56-44E4-A108-38462B0A7C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sr-Latn-R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566EA66-A3C0-4DAC-BDB9-B26071F3D7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4747C4-16A7-4F0E-887B-870DC355574F}" type="slidenum">
              <a:rPr lang="de-DE" altLang="sr-Latn-RS"/>
              <a:pPr/>
              <a:t>‹#›</a:t>
            </a:fld>
            <a:endParaRPr lang="de-DE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AD0175C-D420-4DE8-A5DA-49C1D6620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066800"/>
            <a:ext cx="990600" cy="45720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F61B800-151E-4550-AED9-72B54FF51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600200"/>
            <a:ext cx="990600" cy="4572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720DA19-85D3-4CE1-AD92-58177051B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133600"/>
            <a:ext cx="990600" cy="457200"/>
          </a:xfrm>
          <a:prstGeom prst="rect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428E7F1-CA5E-4EB2-82FA-D9B9B60BF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066800"/>
            <a:ext cx="9906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B0848F7F-6D9F-4416-9E38-E47B7839B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600200"/>
            <a:ext cx="990600" cy="4572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D2C54527-4EE6-4393-B2FA-554FA5CFA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133600"/>
            <a:ext cx="990600" cy="457200"/>
          </a:xfrm>
          <a:prstGeom prst="rect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61" name="AutoShape 13">
            <a:extLst>
              <a:ext uri="{FF2B5EF4-FFF2-40B4-BE49-F238E27FC236}">
                <a16:creationId xmlns:a16="http://schemas.microsoft.com/office/drawing/2014/main" id="{A1D50882-88F9-4651-8D41-C3B353730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505200"/>
            <a:ext cx="990600" cy="457200"/>
          </a:xfrm>
          <a:prstGeom prst="roundRect">
            <a:avLst>
              <a:gd name="adj" fmla="val 31250"/>
            </a:avLst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62" name="AutoShape 14">
            <a:extLst>
              <a:ext uri="{FF2B5EF4-FFF2-40B4-BE49-F238E27FC236}">
                <a16:creationId xmlns:a16="http://schemas.microsoft.com/office/drawing/2014/main" id="{7921B443-DC4C-4D9B-8277-B637443A8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895600"/>
            <a:ext cx="990600" cy="457200"/>
          </a:xfrm>
          <a:prstGeom prst="roundRect">
            <a:avLst>
              <a:gd name="adj" fmla="val 3125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63" name="AutoShape 15">
            <a:extLst>
              <a:ext uri="{FF2B5EF4-FFF2-40B4-BE49-F238E27FC236}">
                <a16:creationId xmlns:a16="http://schemas.microsoft.com/office/drawing/2014/main" id="{3FE66A2E-D49A-4BF6-83BB-0AF59D43E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114800"/>
            <a:ext cx="990600" cy="457200"/>
          </a:xfrm>
          <a:prstGeom prst="roundRect">
            <a:avLst>
              <a:gd name="adj" fmla="val 31250"/>
            </a:avLst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64" name="AutoShape 16">
            <a:extLst>
              <a:ext uri="{FF2B5EF4-FFF2-40B4-BE49-F238E27FC236}">
                <a16:creationId xmlns:a16="http://schemas.microsoft.com/office/drawing/2014/main" id="{E4CCA7BD-35E4-41C1-8535-FA260B03B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505200"/>
            <a:ext cx="990600" cy="457200"/>
          </a:xfrm>
          <a:prstGeom prst="roundRect">
            <a:avLst>
              <a:gd name="adj" fmla="val 31250"/>
            </a:avLst>
          </a:prstGeom>
          <a:noFill/>
          <a:ln w="57150" cmpd="thinThick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65" name="AutoShape 17">
            <a:extLst>
              <a:ext uri="{FF2B5EF4-FFF2-40B4-BE49-F238E27FC236}">
                <a16:creationId xmlns:a16="http://schemas.microsoft.com/office/drawing/2014/main" id="{6FABE802-99DA-47D7-9049-4FEB9D1A2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895600"/>
            <a:ext cx="990600" cy="457200"/>
          </a:xfrm>
          <a:prstGeom prst="roundRect">
            <a:avLst>
              <a:gd name="adj" fmla="val 31250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  <p:sp>
        <p:nvSpPr>
          <p:cNvPr id="2066" name="AutoShape 18">
            <a:extLst>
              <a:ext uri="{FF2B5EF4-FFF2-40B4-BE49-F238E27FC236}">
                <a16:creationId xmlns:a16="http://schemas.microsoft.com/office/drawing/2014/main" id="{0313CC11-C1B9-492C-8C39-20F2525D0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114800"/>
            <a:ext cx="990600" cy="457200"/>
          </a:xfrm>
          <a:prstGeom prst="roundRect">
            <a:avLst>
              <a:gd name="adj" fmla="val 31250"/>
            </a:avLst>
          </a:prstGeom>
          <a:noFill/>
          <a:ln w="76200" cmpd="tri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s-Latn-B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Standarddesign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LX</dc:creator>
  <cp:lastModifiedBy>Timur Gadzo</cp:lastModifiedBy>
  <cp:revision>1</cp:revision>
  <dcterms:created xsi:type="dcterms:W3CDTF">2011-01-27T10:03:09Z</dcterms:created>
  <dcterms:modified xsi:type="dcterms:W3CDTF">2022-06-01T12:00:00Z</dcterms:modified>
</cp:coreProperties>
</file>