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719" r:id="rId10"/>
  </p:sldMasterIdLst>
  <p:notesMasterIdLst>
    <p:notesMasterId r:id="rId12"/>
  </p:notesMasterIdLst>
  <p:sldIdLst>
    <p:sldId id="507" r:id="rId11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D11"/>
    <a:srgbClr val="433A4B"/>
    <a:srgbClr val="1FBCE4"/>
    <a:srgbClr val="C0266E"/>
    <a:srgbClr val="1678B8"/>
    <a:srgbClr val="156DA4"/>
    <a:srgbClr val="C6287B"/>
    <a:srgbClr val="EA4321"/>
    <a:srgbClr val="CB70A7"/>
    <a:srgbClr val="EEA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7778" autoAdjust="0"/>
  </p:normalViewPr>
  <p:slideViewPr>
    <p:cSldViewPr snapToGrid="0" showGuides="1">
      <p:cViewPr>
        <p:scale>
          <a:sx n="60" d="100"/>
          <a:sy n="60" d="100"/>
        </p:scale>
        <p:origin x="-768" y="4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22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5284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2341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1157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60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1911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5425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05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4636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5247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490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28146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28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43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05" r:id="rId13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7759B69-1B93-43D2-8056-AD537DA1C7B0}"/>
              </a:ext>
            </a:extLst>
          </p:cNvPr>
          <p:cNvSpPr/>
          <p:nvPr/>
        </p:nvSpPr>
        <p:spPr>
          <a:xfrm flipH="1">
            <a:off x="2691441" y="2050239"/>
            <a:ext cx="1992853" cy="207258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632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</vt:i4>
      </vt:variant>
    </vt:vector>
  </HeadingPairs>
  <TitlesOfParts>
    <vt:vector size="21" baseType="lpstr">
      <vt:lpstr>LiHei Pro</vt:lpstr>
      <vt:lpstr>Signika</vt:lpstr>
      <vt:lpstr>等线</vt:lpstr>
      <vt:lpstr>等线 Light</vt:lpstr>
      <vt:lpstr>迷你简汉真广标</vt:lpstr>
      <vt:lpstr>微软雅黑</vt:lpstr>
      <vt:lpstr>Arial</vt:lpstr>
      <vt:lpstr>Calibri</vt:lpstr>
      <vt:lpstr>Calibri Light</vt:lpstr>
      <vt:lpstr>Impact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中国风古风类</dc:title>
  <dc:subject>RP</dc:subject>
  <cp:keywords>RP</cp:keywords>
  <dc:description>RP</dc:description>
  <cp:lastModifiedBy>Windows 用户</cp:lastModifiedBy>
  <cp:revision>3181</cp:revision>
  <dcterms:created xsi:type="dcterms:W3CDTF">2015-12-01T09:06:00Z</dcterms:created>
  <dcterms:modified xsi:type="dcterms:W3CDTF">2019-06-12T23:58:46Z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