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4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-234" y="-102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19A1F-3D26-4A1F-ADD6-D233680EE00B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A26B7-B0A4-4A6B-B1AE-DBCED95B138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311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A26B7-B0A4-4A6B-B1AE-DBCED95B138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4276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5738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ibaotu.com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ïşḻïďê-矩形: 圆角 7"/>
          <p:cNvSpPr/>
          <p:nvPr/>
        </p:nvSpPr>
        <p:spPr>
          <a:xfrm>
            <a:off x="671228" y="2841239"/>
            <a:ext cx="2352922" cy="2880320"/>
          </a:xfrm>
          <a:prstGeom prst="roundRect">
            <a:avLst>
              <a:gd name="adj" fmla="val 40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grpSp>
        <p:nvGrpSpPr>
          <p:cNvPr id="16" name="组合 15"/>
          <p:cNvGrpSpPr/>
          <p:nvPr/>
        </p:nvGrpSpPr>
        <p:grpSpPr>
          <a:xfrm>
            <a:off x="1177536" y="3057263"/>
            <a:ext cx="1338387" cy="2520280"/>
            <a:chOff x="1213125" y="2708920"/>
            <a:chExt cx="1338387" cy="2520280"/>
          </a:xfrm>
        </p:grpSpPr>
        <p:sp>
          <p:nvSpPr>
            <p:cNvPr id="26" name="i$liḋe-Isosceles Triangle 22"/>
            <p:cNvSpPr>
              <a:spLocks/>
            </p:cNvSpPr>
            <p:nvPr/>
          </p:nvSpPr>
          <p:spPr>
            <a:xfrm>
              <a:off x="1215044" y="2708920"/>
              <a:ext cx="1336468" cy="1152128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normAutofit/>
            </a:bodyPr>
            <a:lstStyle/>
            <a:p>
              <a:pPr algn="ctr"/>
              <a:r>
                <a:rPr lang="en-US" altLang="zh-CN" sz="2400" b="1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ABC</a:t>
              </a:r>
              <a:endPara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7" name="i$liḋe-Freeform 5"/>
            <p:cNvSpPr>
              <a:spLocks/>
            </p:cNvSpPr>
            <p:nvPr/>
          </p:nvSpPr>
          <p:spPr bwMode="auto">
            <a:xfrm>
              <a:off x="1213125" y="4077072"/>
              <a:ext cx="1336468" cy="1152128"/>
            </a:xfrm>
            <a:custGeom>
              <a:avLst/>
              <a:gdLst>
                <a:gd name="T0" fmla="*/ 710 w 710"/>
                <a:gd name="T1" fmla="*/ 0 h 612"/>
                <a:gd name="T2" fmla="*/ 355 w 710"/>
                <a:gd name="T3" fmla="*/ 612 h 612"/>
                <a:gd name="T4" fmla="*/ 0 w 710"/>
                <a:gd name="T5" fmla="*/ 0 h 612"/>
                <a:gd name="T6" fmla="*/ 710 w 710"/>
                <a:gd name="T7" fmla="*/ 0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0" h="612">
                  <a:moveTo>
                    <a:pt x="710" y="0"/>
                  </a:moveTo>
                  <a:lnTo>
                    <a:pt x="355" y="612"/>
                  </a:lnTo>
                  <a:lnTo>
                    <a:pt x="0" y="0"/>
                  </a:lnTo>
                  <a:lnTo>
                    <a:pt x="71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anchor="t" anchorCtr="0" compatLnSpc="1">
              <a:prstTxWarp prst="textNoShape">
                <a:avLst/>
              </a:prstTxWarp>
              <a:normAutofit/>
            </a:bodyPr>
            <a:lstStyle/>
            <a:p>
              <a:pPr algn="ctr"/>
              <a:r>
                <a:rPr lang="en-US" altLang="zh-CN" sz="24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ABC</a:t>
              </a:r>
              <a:endPara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9111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Office Theme">
  <a:themeElements>
    <a:clrScheme name="自定义 2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FFD23C"/>
      </a:accent1>
      <a:accent2>
        <a:srgbClr val="2D2D2D"/>
      </a:accent2>
      <a:accent3>
        <a:srgbClr val="CACACA"/>
      </a:accent3>
      <a:accent4>
        <a:srgbClr val="FFD23C"/>
      </a:accent4>
      <a:accent5>
        <a:srgbClr val="2D2D2D"/>
      </a:accent5>
      <a:accent6>
        <a:srgbClr val="CACACA"/>
      </a:accent6>
      <a:hlink>
        <a:srgbClr val="FFD23C"/>
      </a:hlink>
      <a:folHlink>
        <a:srgbClr val="BFBFBF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FFD23C"/>
    </a:accent1>
    <a:accent2>
      <a:srgbClr val="2D2D2D"/>
    </a:accent2>
    <a:accent3>
      <a:srgbClr val="CACACA"/>
    </a:accent3>
    <a:accent4>
      <a:srgbClr val="FFD23C"/>
    </a:accent4>
    <a:accent5>
      <a:srgbClr val="2D2D2D"/>
    </a:accent5>
    <a:accent6>
      <a:srgbClr val="CACACA"/>
    </a:accent6>
    <a:hlink>
      <a:srgbClr val="FFD23C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460</TotalTime>
  <Words>3</Words>
  <Application>Microsoft Office PowerPoint</Application>
  <PresentationFormat>自定义</PresentationFormat>
  <Paragraphs>3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精选PPT</dc:title>
  <dc:subject>RP</dc:subject>
  <cp:keywords>RP</cp:keywords>
  <dc:description>RP</dc:description>
  <cp:lastModifiedBy>Windows 用户</cp:lastModifiedBy>
  <cp:revision>43</cp:revision>
  <dcterms:created xsi:type="dcterms:W3CDTF">2017-08-18T03:02:00Z</dcterms:created>
  <dcterms:modified xsi:type="dcterms:W3CDTF">2019-09-06T05:38:39Z</dcterms:modified>
  <cp:category>RP</cp:category>
  <cp:contentStatus>RP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2052-10.1.0.6748</vt:lpwstr>
  </property>
</Properties>
</file>