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  <p:sldMasterId id="2147483651" r:id="rId2"/>
  </p:sldMasterIdLst>
  <p:notesMasterIdLst>
    <p:notesMasterId r:id="rId4"/>
  </p:notesMasterIdLst>
  <p:sldIdLst>
    <p:sldId id="274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233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390"/>
    <p:restoredTop sz="85128" autoAdjust="0"/>
  </p:normalViewPr>
  <p:slideViewPr>
    <p:cSldViewPr snapToGrid="0" snapToObjects="1">
      <p:cViewPr varScale="1">
        <p:scale>
          <a:sx n="47" d="100"/>
          <a:sy n="47" d="100"/>
        </p:scale>
        <p:origin x="60" y="6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65A7A2-AE71-B946-87ED-0607FE436729}" type="datetimeFigureOut">
              <a:rPr kumimoji="1" lang="zh-CN" altLang="en-US" smtClean="0"/>
              <a:t>2019/6/13</a:t>
            </a:fld>
            <a:endParaRPr kumimoji="1"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2D5EA9-43F5-C041-8D49-68C99564E76F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8056876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2D5EA9-43F5-C041-8D49-68C99564E76F}" type="slidenum">
              <a:rPr kumimoji="1" lang="zh-CN" altLang="en-US" smtClean="0"/>
              <a:t>1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2105677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solidFill>
          <a:srgbClr val="2233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90EE3-BF75-5744-B2C7-381DAC6C6DF8}" type="datetimeFigureOut">
              <a:rPr kumimoji="1" lang="zh-CN" altLang="en-US" smtClean="0"/>
              <a:t>2019/6/13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F8A32-0844-4B41-B05A-D9C7ED3337D4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90EE3-BF75-5744-B2C7-381DAC6C6DF8}" type="datetimeFigureOut">
              <a:rPr kumimoji="1" lang="zh-CN" altLang="en-US" smtClean="0"/>
              <a:t>2019/6/13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F8A32-0844-4B41-B05A-D9C7ED3337D4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519263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90EE3-BF75-5744-B2C7-381DAC6C6DF8}" type="datetimeFigureOut">
              <a:rPr kumimoji="1" lang="zh-CN" altLang="en-US" smtClean="0"/>
              <a:t>2019/6/13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F8A32-0844-4B41-B05A-D9C7ED3337D4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0302650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90EE3-BF75-5744-B2C7-381DAC6C6DF8}" type="datetimeFigureOut">
              <a:rPr kumimoji="1" lang="zh-CN" altLang="en-US" smtClean="0"/>
              <a:t>2019/6/13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F8A32-0844-4B41-B05A-D9C7ED3337D4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7171212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11785600" y="274641"/>
            <a:ext cx="36576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12800" y="274641"/>
            <a:ext cx="107696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90EE3-BF75-5744-B2C7-381DAC6C6DF8}" type="datetimeFigureOut">
              <a:rPr kumimoji="1" lang="zh-CN" altLang="en-US" smtClean="0"/>
              <a:t>2019/6/13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F8A32-0844-4B41-B05A-D9C7ED3337D4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023973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rgbClr val="2233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90EE3-BF75-5744-B2C7-381DAC6C6DF8}" type="datetimeFigureOut">
              <a:rPr kumimoji="1" lang="zh-CN" altLang="en-US" smtClean="0"/>
              <a:t>2019/6/13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F8A32-0844-4B41-B05A-D9C7ED3337D4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90EE3-BF75-5744-B2C7-381DAC6C6DF8}" type="datetimeFigureOut">
              <a:rPr kumimoji="1" lang="zh-CN" altLang="en-US" smtClean="0"/>
              <a:t>2019/6/13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F8A32-0844-4B41-B05A-D9C7ED3337D4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034162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90EE3-BF75-5744-B2C7-381DAC6C6DF8}" type="datetimeFigureOut">
              <a:rPr kumimoji="1" lang="zh-CN" altLang="en-US" smtClean="0"/>
              <a:t>2019/6/13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F8A32-0844-4B41-B05A-D9C7ED3337D4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268986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90EE3-BF75-5744-B2C7-381DAC6C6DF8}" type="datetimeFigureOut">
              <a:rPr kumimoji="1" lang="zh-CN" altLang="en-US" smtClean="0"/>
              <a:t>2019/6/13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F8A32-0844-4B41-B05A-D9C7ED3337D4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784934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128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2296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90EE3-BF75-5744-B2C7-381DAC6C6DF8}" type="datetimeFigureOut">
              <a:rPr kumimoji="1" lang="zh-CN" altLang="en-US" smtClean="0"/>
              <a:t>2019/6/13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F8A32-0844-4B41-B05A-D9C7ED3337D4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228289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90EE3-BF75-5744-B2C7-381DAC6C6DF8}" type="datetimeFigureOut">
              <a:rPr kumimoji="1" lang="zh-CN" altLang="en-US" smtClean="0"/>
              <a:t>2019/6/13</a:t>
            </a:fld>
            <a:endParaRPr kumimoji="1"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F8A32-0844-4B41-B05A-D9C7ED3337D4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94676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90EE3-BF75-5744-B2C7-381DAC6C6DF8}" type="datetimeFigureOut">
              <a:rPr kumimoji="1" lang="zh-CN" altLang="en-US" smtClean="0"/>
              <a:t>2019/6/13</a:t>
            </a:fld>
            <a:endParaRPr kumimoji="1"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F8A32-0844-4B41-B05A-D9C7ED3337D4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815623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90EE3-BF75-5744-B2C7-381DAC6C6DF8}" type="datetimeFigureOut">
              <a:rPr kumimoji="1" lang="zh-CN" altLang="en-US" smtClean="0"/>
              <a:t>2019/6/13</a:t>
            </a:fld>
            <a:endParaRPr kumimoji="1"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F8A32-0844-4B41-B05A-D9C7ED3337D4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287792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190EE3-BF75-5744-B2C7-381DAC6C6DF8}" type="datetimeFigureOut">
              <a:rPr kumimoji="1" lang="zh-CN" altLang="en-US" smtClean="0"/>
              <a:t>2019/6/13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7F8A32-0844-4B41-B05A-D9C7ED3337D4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190EE3-BF75-5744-B2C7-381DAC6C6DF8}" type="datetimeFigureOut">
              <a:rPr kumimoji="1" lang="zh-CN" altLang="en-US" smtClean="0"/>
              <a:t>2019/6/13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7F8A32-0844-4B41-B05A-D9C7ED3337D4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514091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Diagonal Corner Rectangle 3"/>
          <p:cNvSpPr/>
          <p:nvPr/>
        </p:nvSpPr>
        <p:spPr bwMode="auto">
          <a:xfrm rot="2700000">
            <a:off x="3879520" y="1278689"/>
            <a:ext cx="1423369" cy="2391535"/>
          </a:xfrm>
          <a:prstGeom prst="round2Diag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numCol="1" rtlCol="0" anchor="t" anchorCtr="0" compatLnSpc="1"/>
          <a:lstStyle/>
          <a:p>
            <a:pPr algn="ctr" defTabSz="1218565" fontAlgn="base">
              <a:spcBef>
                <a:spcPct val="0"/>
              </a:spcBef>
              <a:spcAft>
                <a:spcPct val="0"/>
              </a:spcAft>
            </a:pPr>
            <a:endParaRPr lang="en-US" sz="7465">
              <a:solidFill>
                <a:srgbClr val="000000"/>
              </a:solidFill>
              <a:latin typeface="+mn-ea"/>
              <a:cs typeface="ヒラギノ角ゴ ProN W3" charset="0"/>
              <a:sym typeface="Gill Sans" charset="0"/>
            </a:endParaRPr>
          </a:p>
        </p:txBody>
      </p:sp>
    </p:spTree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Office 主题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</Words>
  <Application>Microsoft Office PowerPoint</Application>
  <PresentationFormat>宽屏</PresentationFormat>
  <Paragraphs>1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Office 主题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Microsoft Office</dc:creator>
  <cp:lastModifiedBy>Windows 用户</cp:lastModifiedBy>
  <cp:revision>18</cp:revision>
  <dcterms:created xsi:type="dcterms:W3CDTF">2016-10-11T03:12:00Z</dcterms:created>
  <dcterms:modified xsi:type="dcterms:W3CDTF">2019-06-12T23:47:59Z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2052-10.1.0.6028</vt:lpwstr>
  </property>
</Properties>
</file>