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-13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0" vertOverflow="ellipsis" vert="horz" wrap="square" anchor="ctr" anchorCtr="1" forceAA="0"/>
          <a:lstStyle/>
          <a:p>
            <a:pPr defTabSz="914400">
              <a:defRPr lang="zh-CN" sz="1500" b="1" i="0" u="none" strike="noStrike" kern="1200" cap="all" spc="100" normalizeH="0" baseline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pPr>
            <a:r>
              <a:rPr lang="zh-CN" altLang="en-US"/>
              <a:t>图表标题</a:t>
            </a:r>
          </a:p>
        </c:rich>
      </c:tx>
      <c:layout>
        <c:manualLayout>
          <c:xMode val="edge"/>
          <c:yMode val="edge"/>
          <c:x val="6.0277777777777798E-2"/>
          <c:y val="6.9444444444444406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solidFill>
              <a:schemeClr val="bg1"/>
            </a:solidFill>
            <a:ln w="50800" cmpd="dbl">
              <a:solidFill>
                <a:srgbClr val="2683C6"/>
              </a:solidFill>
              <a:prstDash val="sysDot"/>
              <a:miter lim="800000"/>
            </a:ln>
          </c:spPr>
          <c:explosion val="7"/>
          <c:dPt>
            <c:idx val="0"/>
            <c:bubble3D val="0"/>
            <c:spPr>
              <a:solidFill>
                <a:schemeClr val="bg1"/>
              </a:solidFill>
              <a:ln w="50800" cmpd="dbl">
                <a:solidFill>
                  <a:srgbClr val="2683C6"/>
                </a:solidFill>
                <a:prstDash val="sysDot"/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D75E-456A-A99B-11EB874B7549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50800" cmpd="dbl">
                <a:solidFill>
                  <a:srgbClr val="2683C6"/>
                </a:solidFill>
                <a:prstDash val="sysDot"/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D75E-456A-A99B-11EB874B7549}"/>
              </c:ext>
            </c:extLst>
          </c:dPt>
          <c:dPt>
            <c:idx val="2"/>
            <c:bubble3D val="0"/>
            <c:spPr>
              <a:solidFill>
                <a:schemeClr val="bg1"/>
              </a:solidFill>
              <a:ln w="50800" cmpd="dbl">
                <a:solidFill>
                  <a:srgbClr val="2683C6"/>
                </a:solidFill>
                <a:prstDash val="sysDot"/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5-D75E-456A-A99B-11EB874B7549}"/>
              </c:ext>
            </c:extLst>
          </c:dPt>
          <c:dPt>
            <c:idx val="3"/>
            <c:bubble3D val="0"/>
            <c:spPr>
              <a:solidFill>
                <a:schemeClr val="bg1"/>
              </a:solidFill>
              <a:ln w="50800" cmpd="dbl">
                <a:solidFill>
                  <a:srgbClr val="2683C6"/>
                </a:solidFill>
                <a:prstDash val="sysDot"/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D75E-456A-A99B-11EB874B754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 forceAA="0"/>
              <a:lstStyle/>
              <a:p>
                <a:pPr>
                  <a:defRPr lang="zh-CN" sz="900" b="0" i="0" u="none" strike="noStrike" kern="1200" baseline="0">
                    <a:solidFill>
                      <a:srgbClr val="2683C6"/>
                    </a:solidFill>
                    <a:latin typeface="Impact" panose="020B0806030902050204" charset="0"/>
                    <a:ea typeface="Impact" panose="020B0806030902050204" charset="0"/>
                    <a:cs typeface="Impact" panose="020B0806030902050204" charset="0"/>
                    <a:sym typeface="Impact" panose="020B0806030902050204" charset="0"/>
                  </a:defRPr>
                </a:pPr>
                <a:endParaRPr lang="zh-CN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CAT 1</c:v>
                </c:pt>
                <c:pt idx="1">
                  <c:v>CAT 2</c:v>
                </c:pt>
                <c:pt idx="2">
                  <c:v>CAT 3</c:v>
                </c:pt>
                <c:pt idx="3">
                  <c:v>CAT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75E-456A-A99B-11EB874B754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系列 2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9-D75E-456A-A99B-11EB874B7549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A-D75E-456A-A99B-11EB874B7549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B-D75E-456A-A99B-11EB874B7549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C-D75E-456A-A99B-11EB874B754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zh-CN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CAT 1</c:v>
                </c:pt>
                <c:pt idx="1">
                  <c:v>CAT 2</c:v>
                </c:pt>
                <c:pt idx="2">
                  <c:v>CAT 3</c:v>
                </c:pt>
                <c:pt idx="3">
                  <c:v>CAT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D75E-456A-A99B-11EB874B754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系列 3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E-D75E-456A-A99B-11EB874B7549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F-D75E-456A-A99B-11EB874B7549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10-D75E-456A-A99B-11EB874B7549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11-D75E-456A-A99B-11EB874B754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zh-CN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CAT 1</c:v>
                </c:pt>
                <c:pt idx="1">
                  <c:v>CAT 2</c:v>
                </c:pt>
                <c:pt idx="2">
                  <c:v>CAT 3</c:v>
                </c:pt>
                <c:pt idx="3">
                  <c:v>CAT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D75E-456A-A99B-11EB874B754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lang="zh-CN"/>
      </a:pPr>
      <a:endParaRPr lang="zh-CN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图表 5"/>
          <p:cNvGraphicFramePr/>
          <p:nvPr>
            <p:extLst>
              <p:ext uri="{D42A27DB-BD31-4B8C-83A1-F6EECF244321}">
                <p14:modId xmlns:p14="http://schemas.microsoft.com/office/powerpoint/2010/main" val="896538137"/>
              </p:ext>
            </p:extLst>
          </p:nvPr>
        </p:nvGraphicFramePr>
        <p:xfrm>
          <a:off x="2162174" y="771524"/>
          <a:ext cx="4810125" cy="3756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微软雅黑</vt:lpstr>
      <vt:lpstr>Arial</vt:lpstr>
      <vt:lpstr>Calibri</vt:lpstr>
      <vt:lpstr>Office 主题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Windows 用户</cp:lastModifiedBy>
  <cp:revision>4</cp:revision>
  <dcterms:created xsi:type="dcterms:W3CDTF">2019-03-01T13:53:00Z</dcterms:created>
  <dcterms:modified xsi:type="dcterms:W3CDTF">2019-09-06T01:18:05Z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2052-11.1.0.8500</vt:lpwstr>
  </property>
</Properties>
</file>