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2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-12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C1</c:v>
                </c:pt>
                <c:pt idx="1">
                  <c:v>C2</c:v>
                </c:pt>
                <c:pt idx="2">
                  <c:v>C3</c:v>
                </c:pt>
                <c:pt idx="3">
                  <c:v>C4</c:v>
                </c:pt>
              </c:strCache>
            </c:strRef>
          </c:cat>
          <c:val>
            <c:numRef>
              <c:f>Sheet1!$B$2:$B$5</c:f>
              <c:numCache>
                <c:formatCode>0.0_ 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5334400"/>
        <c:axId val="205917184"/>
      </c:barChart>
      <c:lineChart>
        <c:grouping val="stack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C1</c:v>
                </c:pt>
                <c:pt idx="1">
                  <c:v>C2</c:v>
                </c:pt>
                <c:pt idx="2">
                  <c:v>C3</c:v>
                </c:pt>
                <c:pt idx="3">
                  <c:v>C4</c:v>
                </c:pt>
              </c:strCache>
            </c:strRef>
          </c:cat>
          <c:val>
            <c:numRef>
              <c:f>Sheet1!$C$2:$C$5</c:f>
              <c:numCache>
                <c:formatCode>0.0_ 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C1</c:v>
                </c:pt>
                <c:pt idx="1">
                  <c:v>C2</c:v>
                </c:pt>
                <c:pt idx="2">
                  <c:v>C3</c:v>
                </c:pt>
                <c:pt idx="3">
                  <c:v>C4</c:v>
                </c:pt>
              </c:strCache>
            </c:strRef>
          </c:cat>
          <c:val>
            <c:numRef>
              <c:f>Sheet1!$D$2:$D$5</c:f>
              <c:numCache>
                <c:formatCode>0.0_ 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5914112"/>
        <c:axId val="205915648"/>
      </c:lineChart>
      <c:catAx>
        <c:axId val="205914112"/>
        <c:scaling>
          <c:orientation val="minMax"/>
        </c:scaling>
        <c:delete val="0"/>
        <c:axPos val="b"/>
        <c:numFmt formatCode="G/通用格式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205915648"/>
        <c:crosses val="autoZero"/>
        <c:auto val="1"/>
        <c:lblAlgn val="ctr"/>
        <c:lblOffset val="100"/>
        <c:noMultiLvlLbl val="0"/>
      </c:catAx>
      <c:valAx>
        <c:axId val="205915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205914112"/>
        <c:crosses val="autoZero"/>
        <c:crossBetween val="between"/>
      </c:valAx>
      <c:valAx>
        <c:axId val="205917184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CN"/>
          </a:p>
        </c:txPr>
        <c:crossAx val="205334400"/>
        <c:crosses val="max"/>
        <c:crossBetween val="between"/>
      </c:valAx>
      <c:catAx>
        <c:axId val="205334400"/>
        <c:scaling>
          <c:orientation val="minMax"/>
        </c:scaling>
        <c:delete val="1"/>
        <c:axPos val="l"/>
        <c:numFmt formatCode="G/通用格式" sourceLinked="1"/>
        <c:majorTickMark val="none"/>
        <c:minorTickMark val="none"/>
        <c:tickLblPos val="nextTo"/>
        <c:crossAx val="205917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CN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zh-CN"/>
      </a:pPr>
      <a:endParaRPr lang="zh-CN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 indent="-285750"/>
            <a:r>
              <a:rPr lang="zh-CN" altLang="en-US" dirty="0"/>
              <a:t>第二级</a:t>
            </a:r>
          </a:p>
          <a:p>
            <a:pPr lvl="2" indent="-228600"/>
            <a:r>
              <a:rPr lang="zh-CN" altLang="en-US" dirty="0"/>
              <a:t>第三级</a:t>
            </a:r>
          </a:p>
          <a:p>
            <a:pPr lvl="3" indent="-228600"/>
            <a:r>
              <a:rPr lang="zh-CN" altLang="en-US" dirty="0"/>
              <a:t>第四级</a:t>
            </a:r>
          </a:p>
          <a:p>
            <a:pPr lvl="4" indent="-228600"/>
            <a:r>
              <a:rPr lang="zh-CN" altLang="en-US" dirty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zh-CN" alt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zh-CN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552266"/>
              </p:ext>
            </p:extLst>
          </p:nvPr>
        </p:nvGraphicFramePr>
        <p:xfrm>
          <a:off x="755576" y="90872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简体（大陆） 英语（美国） 问题截图 花名册 Register 加载失败请刷新重试！ Loading failed. Please try again! 百科无网络是提示显示不全 高清 High Definition 高拍仪按钮文案显示不全 标清 Standard Definition 设为组长 Set group leader 花名册小组设置组长文案显示不全，也无tip提示 取消组长 Cancel select group leader  花名册小组取消设置组长文案显示不全，也无tip提示 </dc:title>
  <dc:creator>Administrator</dc:creator>
  <cp:lastModifiedBy>Windows 用户</cp:lastModifiedBy>
  <cp:revision>6</cp:revision>
  <dcterms:created xsi:type="dcterms:W3CDTF">2019-03-01T12:27:43Z</dcterms:created>
  <dcterms:modified xsi:type="dcterms:W3CDTF">2019-09-06T06:36:52Z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2052-11.1.0.8500</vt:lpwstr>
  </property>
</Properties>
</file>